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 id="2147483660" r:id="rId2"/>
  </p:sldMasterIdLst>
  <p:notesMasterIdLst>
    <p:notesMasterId r:id="rId12"/>
  </p:notesMasterIdLst>
  <p:sldIdLst>
    <p:sldId id="256" r:id="rId3"/>
    <p:sldId id="267" r:id="rId4"/>
    <p:sldId id="257" r:id="rId5"/>
    <p:sldId id="258" r:id="rId6"/>
    <p:sldId id="259" r:id="rId7"/>
    <p:sldId id="260" r:id="rId8"/>
    <p:sldId id="261" r:id="rId9"/>
    <p:sldId id="262" r:id="rId10"/>
    <p:sldId id="263" r:id="rId11"/>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21"/>
    <p:restoredTop sz="78343"/>
  </p:normalViewPr>
  <p:slideViewPr>
    <p:cSldViewPr snapToGrid="0" snapToObjects="1">
      <p:cViewPr>
        <p:scale>
          <a:sx n="70" d="100"/>
          <a:sy n="70" d="100"/>
        </p:scale>
        <p:origin x="312" y="6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9.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s>
</file>

<file path=ppt/media/image1.png>
</file>

<file path=ppt/media/image2.pn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1pPr>
            <a:lvl2pPr marL="457200" marR="0" lvl="1"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9pPr>
          </a:lstStyle>
          <a:p>
            <a:endParaRPr/>
          </a:p>
        </p:txBody>
      </p:sp>
      <p:sp>
        <p:nvSpPr>
          <p:cNvPr id="4" name="Shape 4"/>
          <p:cNvSpPr txBox="1">
            <a:spLocks noGrp="1"/>
          </p:cNvSpPr>
          <p:nvPr>
            <p:ph type="dt" idx="10"/>
          </p:nvPr>
        </p:nvSpPr>
        <p:spPr>
          <a:xfrm>
            <a:off x="3886200" y="0"/>
            <a:ext cx="2971799" cy="4572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1pPr>
            <a:lvl2pPr marL="457200" marR="0" lvl="1"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a:headEnd type="none" w="med" len="med"/>
            <a:tailEnd type="none" w="med" len="med"/>
          </a:ln>
        </p:spPr>
      </p:sp>
      <p:sp>
        <p:nvSpPr>
          <p:cNvPr id="6" name="Shape 6"/>
          <p:cNvSpPr txBox="1">
            <a:spLocks noGrp="1"/>
          </p:cNvSpPr>
          <p:nvPr>
            <p:ph type="body" idx="1"/>
          </p:nvPr>
        </p:nvSpPr>
        <p:spPr>
          <a:xfrm>
            <a:off x="914400" y="4343400"/>
            <a:ext cx="5029199" cy="4114800"/>
          </a:xfrm>
          <a:prstGeom prst="rect">
            <a:avLst/>
          </a:prstGeom>
          <a:noFill/>
          <a:ln>
            <a:noFill/>
          </a:ln>
        </p:spPr>
        <p:txBody>
          <a:bodyPr lIns="91425" tIns="91425" rIns="91425" bIns="91425" anchor="t" anchorCtr="0"/>
          <a:lstStyle>
            <a:lvl1pPr marL="0" marR="0" lvl="0" indent="0" algn="l" rtl="0">
              <a:spcBef>
                <a:spcPts val="0"/>
              </a:spcBef>
              <a:buNone/>
              <a:defRPr sz="1800" b="0" i="0" u="none" strike="noStrike" cap="none"/>
            </a:lvl1pPr>
            <a:lvl2pPr marL="457200" marR="0" lvl="1" indent="0" algn="l" rtl="0">
              <a:spcBef>
                <a:spcPts val="0"/>
              </a:spcBef>
              <a:buNone/>
              <a:defRPr sz="1800" b="0" i="0" u="none" strike="noStrike" cap="none"/>
            </a:lvl2pPr>
            <a:lvl3pPr marL="914400" marR="0" lvl="2" indent="0" algn="l" rtl="0">
              <a:spcBef>
                <a:spcPts val="0"/>
              </a:spcBef>
              <a:buNone/>
              <a:defRPr sz="1800" b="0" i="0" u="none" strike="noStrike" cap="none"/>
            </a:lvl3pPr>
            <a:lvl4pPr marL="1371600" marR="0" lvl="3" indent="0" algn="l" rtl="0">
              <a:spcBef>
                <a:spcPts val="0"/>
              </a:spcBef>
              <a:buNone/>
              <a:defRPr sz="1800" b="0" i="0" u="none" strike="noStrike" cap="none"/>
            </a:lvl4pPr>
            <a:lvl5pPr marL="1828800" marR="0" lvl="4" indent="0" algn="l" rtl="0">
              <a:spcBef>
                <a:spcPts val="0"/>
              </a:spcBef>
              <a:buNone/>
              <a:defRPr sz="1800" b="0" i="0" u="none" strike="noStrike" cap="none"/>
            </a:lvl5pPr>
            <a:lvl6pPr marL="2286000" marR="0" lvl="5" indent="0" algn="l" rtl="0">
              <a:spcBef>
                <a:spcPts val="0"/>
              </a:spcBef>
              <a:buNone/>
              <a:defRPr sz="1800" b="0" i="0" u="none" strike="noStrike" cap="none"/>
            </a:lvl6pPr>
            <a:lvl7pPr marL="2743200" marR="0" lvl="6" indent="0" algn="l" rtl="0">
              <a:spcBef>
                <a:spcPts val="0"/>
              </a:spcBef>
              <a:buNone/>
              <a:defRPr sz="1800" b="0" i="0" u="none" strike="noStrike" cap="none"/>
            </a:lvl7pPr>
            <a:lvl8pPr marL="3200400" marR="0" lvl="7" indent="0" algn="l" rtl="0">
              <a:spcBef>
                <a:spcPts val="0"/>
              </a:spcBef>
              <a:buNone/>
              <a:defRPr sz="1800" b="0" i="0" u="none" strike="noStrike" cap="none"/>
            </a:lvl8pPr>
            <a:lvl9pPr marL="3657600" marR="0" lvl="8" indent="0" algn="l" rtl="0">
              <a:spcBef>
                <a:spcPts val="0"/>
              </a:spcBef>
              <a:buNone/>
              <a:defRPr sz="1800" b="0" i="0" u="none" strike="noStrike" cap="none"/>
            </a:lvl9pPr>
          </a:lstStyle>
          <a:p>
            <a:endParaRPr/>
          </a:p>
        </p:txBody>
      </p:sp>
      <p:sp>
        <p:nvSpPr>
          <p:cNvPr id="7" name="Shape 7"/>
          <p:cNvSpPr txBox="1">
            <a:spLocks noGrp="1"/>
          </p:cNvSpPr>
          <p:nvPr>
            <p:ph type="ftr" idx="11"/>
          </p:nvPr>
        </p:nvSpPr>
        <p:spPr>
          <a:xfrm>
            <a:off x="0" y="8686800"/>
            <a:ext cx="2971799" cy="4572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1pPr>
            <a:lvl2pPr marL="457200" marR="0" lvl="1"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9pPr>
          </a:lstStyle>
          <a:p>
            <a:endParaRPr/>
          </a:p>
        </p:txBody>
      </p:sp>
      <p:sp>
        <p:nvSpPr>
          <p:cNvPr id="8" name="Shape 8"/>
          <p:cNvSpPr txBox="1">
            <a:spLocks noGrp="1"/>
          </p:cNvSpPr>
          <p:nvPr>
            <p:ph type="sldNum" idx="12"/>
          </p:nvPr>
        </p:nvSpPr>
        <p:spPr>
          <a:xfrm>
            <a:off x="3886200" y="8686800"/>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Times New Roman"/>
              <a:buNone/>
            </a:pPr>
            <a:fld id="{00000000-1234-1234-1234-123412341234}" type="slidenum">
              <a:rPr lang="en-US" sz="1200" b="0" i="0" u="none" strike="noStrike" cap="none">
                <a:solidFill>
                  <a:srgbClr val="000000"/>
                </a:solidFill>
                <a:latin typeface="Times New Roman"/>
                <a:ea typeface="Times New Roman"/>
                <a:cs typeface="Times New Roman"/>
                <a:sym typeface="Times New Roman"/>
              </a:rPr>
              <a:t>‹#›</a:t>
            </a:fld>
            <a:endParaRPr lang="en-US" sz="1200" b="0" i="0" u="none" strike="noStrike" cap="none">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83488999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txBox="1"/>
          <p:nvPr/>
        </p:nvSpPr>
        <p:spPr>
          <a:xfrm>
            <a:off x="3886200" y="8686800"/>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1</a:t>
            </a:fld>
            <a:endParaRPr lang="en-US" sz="1200" b="0" i="0" u="none">
              <a:solidFill>
                <a:srgbClr val="000000"/>
              </a:solidFill>
              <a:latin typeface="Times New Roman"/>
              <a:ea typeface="Times New Roman"/>
              <a:cs typeface="Times New Roman"/>
              <a:sym typeface="Times New Roman"/>
            </a:endParaRPr>
          </a:p>
        </p:txBody>
      </p:sp>
      <p:sp>
        <p:nvSpPr>
          <p:cNvPr id="93" name="Shape 9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94" name="Shape 94"/>
          <p:cNvSpPr txBox="1">
            <a:spLocks noGrp="1"/>
          </p:cNvSpPr>
          <p:nvPr>
            <p:ph type="body" idx="1"/>
          </p:nvPr>
        </p:nvSpPr>
        <p:spPr>
          <a:xfrm>
            <a:off x="914400" y="4343400"/>
            <a:ext cx="5029199" cy="4114800"/>
          </a:xfrm>
          <a:prstGeom prst="rect">
            <a:avLst/>
          </a:prstGeom>
          <a:noFill/>
          <a:ln>
            <a:noFill/>
          </a:ln>
        </p:spPr>
        <p:txBody>
          <a:bodyPr lIns="91425" tIns="45700" rIns="91425" bIns="45700" anchor="t" anchorCtr="0">
            <a:noAutofit/>
          </a:bodyPr>
          <a:lstStyle/>
          <a:p>
            <a:r>
              <a:rPr lang="en-US" altLang="zh-CN" sz="1800" b="0" i="0" u="none" strike="noStrike" kern="1200" cap="none" dirty="0" smtClean="0">
                <a:solidFill>
                  <a:schemeClr val="tx1"/>
                </a:solidFill>
                <a:effectLst/>
                <a:latin typeface="+mn-lt"/>
                <a:ea typeface="+mn-ea"/>
                <a:cs typeface="+mn-cs"/>
              </a:rPr>
              <a:t>Hi everyone, my name is </a:t>
            </a:r>
            <a:r>
              <a:rPr lang="en-US" altLang="zh-CN" sz="1800" b="0" i="0" u="none" strike="noStrike" kern="1200" cap="none" dirty="0" err="1" smtClean="0">
                <a:solidFill>
                  <a:schemeClr val="tx1"/>
                </a:solidFill>
                <a:effectLst/>
                <a:latin typeface="+mn-lt"/>
                <a:ea typeface="+mn-ea"/>
                <a:cs typeface="+mn-cs"/>
              </a:rPr>
              <a:t>Jiahao</a:t>
            </a:r>
            <a:r>
              <a:rPr lang="en-US" altLang="zh-CN" sz="1800" b="0" i="0" u="none" strike="noStrike" kern="1200" cap="none" dirty="0" smtClean="0">
                <a:solidFill>
                  <a:schemeClr val="tx1"/>
                </a:solidFill>
                <a:effectLst/>
                <a:latin typeface="+mn-lt"/>
                <a:ea typeface="+mn-ea"/>
                <a:cs typeface="+mn-cs"/>
              </a:rPr>
              <a:t> Chen. And they are my teammates, Xinran Zhang, Heming Huang and </a:t>
            </a:r>
            <a:r>
              <a:rPr lang="en-US" altLang="zh-CN" sz="1800" b="0" i="0" u="none" strike="noStrike" kern="1200" cap="none" dirty="0" err="1" smtClean="0">
                <a:solidFill>
                  <a:schemeClr val="tx1"/>
                </a:solidFill>
                <a:effectLst/>
                <a:latin typeface="+mn-lt"/>
                <a:ea typeface="+mn-ea"/>
                <a:cs typeface="+mn-cs"/>
              </a:rPr>
              <a:t>Siyue</a:t>
            </a:r>
            <a:r>
              <a:rPr lang="en-US" altLang="zh-CN" sz="1800" b="0" i="0" u="none" strike="noStrike" kern="1200" cap="none" dirty="0" smtClean="0">
                <a:solidFill>
                  <a:schemeClr val="tx1"/>
                </a:solidFill>
                <a:effectLst/>
                <a:latin typeface="+mn-lt"/>
                <a:ea typeface="+mn-ea"/>
                <a:cs typeface="+mn-cs"/>
              </a:rPr>
              <a:t> Wang. Our team name is Fun with NASA.</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 </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After the first presentation, I read all of the comments and feedback you gave us. And I do think that we should have a better project with better use cases. That’s why we decided to change the direction. In our new project, we will analyze open data using our own algorithm to decide if a place is suitable for building solar power plants and output this result to users. </a:t>
            </a:r>
            <a:endParaRPr lang="zh-CN" altLang="zh-CN" sz="1800" b="0" i="0" u="none" strike="noStrike" kern="1200" cap="none" dirty="0" smtClean="0">
              <a:solidFill>
                <a:schemeClr val="tx1"/>
              </a:solidFill>
              <a:effectLst/>
              <a:latin typeface="+mn-lt"/>
              <a:ea typeface="+mn-ea"/>
              <a:cs typeface="+mn-cs"/>
            </a:endParaRPr>
          </a:p>
          <a:p>
            <a:pPr marL="0" marR="0" lvl="0" indent="0" algn="l" rtl="0">
              <a:spcBef>
                <a:spcPts val="0"/>
              </a:spcBef>
              <a:buSzPct val="25000"/>
              <a:buNone/>
            </a:pPr>
            <a:endParaRPr sz="1800" b="0" i="0" u="none" strike="noStrike" cap="none" dirty="0"/>
          </a:p>
        </p:txBody>
      </p:sp>
    </p:spTree>
    <p:extLst>
      <p:ext uri="{BB962C8B-B14F-4D97-AF65-F5344CB8AC3E}">
        <p14:creationId xmlns:p14="http://schemas.microsoft.com/office/powerpoint/2010/main" val="1130958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r>
              <a:rPr lang="en-US" altLang="zh-CN" sz="1800" b="0" i="0" u="none" strike="noStrike" kern="1200" cap="none" dirty="0" smtClean="0">
                <a:solidFill>
                  <a:schemeClr val="tx1"/>
                </a:solidFill>
                <a:effectLst/>
                <a:latin typeface="+mn-lt"/>
                <a:ea typeface="+mn-ea"/>
                <a:cs typeface="+mn-cs"/>
              </a:rPr>
              <a:t>This project aims at the solar power companies that want to build solar power plants and the government that want to plan the distribution of solar power plants. </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 </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The reason we do this is because we want to save time and money for solar power companies when they need brief research to decide where to build the solar power plants. Our evaluation algorithm involves several essential elements that will affect the efficiency, cost and safety of a solar power plants. I will give you some examples. The first element is radiation. Radiation basically decides how much power the solar power plants could generate. The second element is terrain. Terrain matters because if you are building your solar power plants in a relatively flat ground, you could basically build you solar power plants right away. If you are not, then you are going to spend time and money to level the ground. The third element is wind speed. Wind speed is essential to the safety of solar power plants. There were accidents that the wind blew away the solar panels from the frame. This could create serious problem. The broken solar panels could hurt people. Also the wire that was originally connected to solar panels are now unconnected, exposed in the air. It could create the electric arc which may cause fire.</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 </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Also the government could make use of our application. When it comes to building a solar power plants, the government plays an important rule. Usually they have their plan for the distribution of these power plants that make use of renewable energy sources. They should know where to build solar power plants and where to build wind power plants. Since our application provide the information of radiation and wind speed, it’s very helpful for them.</a:t>
            </a:r>
            <a:endParaRPr lang="zh-CN" altLang="zh-CN" sz="1800" b="0" i="0" u="none" strike="noStrike" kern="1200" cap="none" dirty="0" smtClean="0">
              <a:solidFill>
                <a:schemeClr val="tx1"/>
              </a:solidFill>
              <a:effectLst/>
              <a:latin typeface="+mn-lt"/>
              <a:ea typeface="+mn-ea"/>
              <a:cs typeface="+mn-cs"/>
            </a:endParaRPr>
          </a:p>
          <a:p>
            <a:pPr lvl="0">
              <a:spcBef>
                <a:spcPts val="0"/>
              </a:spcBef>
              <a:buNone/>
            </a:pPr>
            <a:endParaRPr dirty="0"/>
          </a:p>
        </p:txBody>
      </p:sp>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77829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r>
              <a:rPr lang="en-US" altLang="zh-CN" sz="1800" b="0" i="0" u="none" strike="noStrike" kern="1200" cap="none" dirty="0" smtClean="0">
                <a:solidFill>
                  <a:schemeClr val="tx1"/>
                </a:solidFill>
                <a:effectLst/>
                <a:latin typeface="+mn-lt"/>
                <a:ea typeface="+mn-ea"/>
                <a:cs typeface="+mn-cs"/>
              </a:rPr>
              <a:t>Here is our Sprint 2 Diagram on Trello. The awkward part is that we spent most of our time in Sprint 2 searching for this new direction instead of working on something more concrete. However, we found our goal and managed to build up a simple web application. And we are working as hard as we could to make sure that we will be able to catch up.</a:t>
            </a:r>
            <a:endParaRPr lang="zh-CN" altLang="zh-CN" sz="1800" b="0" i="0" u="none" strike="noStrike" kern="1200" cap="none" dirty="0">
              <a:solidFill>
                <a:schemeClr val="tx1"/>
              </a:solidFill>
              <a:effectLst/>
              <a:latin typeface="+mn-lt"/>
              <a:ea typeface="+mn-ea"/>
              <a:cs typeface="+mn-cs"/>
            </a:endParaRPr>
          </a:p>
        </p:txBody>
      </p:sp>
      <p:sp>
        <p:nvSpPr>
          <p:cNvPr id="100" name="Shape 10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73464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0" i="0" u="none" strike="noStrike" kern="1200" cap="none" dirty="0" smtClean="0">
                <a:solidFill>
                  <a:schemeClr val="tx1"/>
                </a:solidFill>
                <a:effectLst/>
                <a:latin typeface="+mn-lt"/>
                <a:ea typeface="+mn-ea"/>
                <a:cs typeface="+mn-cs"/>
              </a:rPr>
              <a:t>Our system diagram is shown here. The NREL is one of our main data sources. NREL stands for National Renewable Energy Laboratory. NASA is also an important resource of our project. We will download the data we needed or use the API to save the data in our Database. The way we manage the database is through MySQL. We will then apply our algorithm on these data and evaluate them. Eventually we will show our result in our web application. The web application is built using HTML and JavaScript.</a:t>
            </a:r>
            <a:endParaRPr lang="zh-CN" altLang="zh-CN" sz="1800" b="0" i="0" u="none" strike="noStrike" kern="1200" cap="none" smtClean="0">
              <a:solidFill>
                <a:schemeClr val="tx1"/>
              </a:solidFill>
              <a:effectLst/>
              <a:latin typeface="+mn-lt"/>
              <a:ea typeface="+mn-ea"/>
              <a:cs typeface="+mn-cs"/>
            </a:endParaRPr>
          </a:p>
          <a:p>
            <a:pPr lvl="0">
              <a:spcBef>
                <a:spcPts val="0"/>
              </a:spcBef>
              <a:buNone/>
            </a:pPr>
            <a:endParaRPr/>
          </a:p>
        </p:txBody>
      </p:sp>
      <p:sp>
        <p:nvSpPr>
          <p:cNvPr id="107" name="Shape 1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3673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14" name="Shape 11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461556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22" name="Shape 12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867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85374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37" name="Shape 13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11835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44" name="Shape 14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915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6"/>
        <p:cNvGrpSpPr/>
        <p:nvPr/>
      </p:nvGrpSpPr>
      <p:grpSpPr>
        <a:xfrm>
          <a:off x="0" y="0"/>
          <a:ext cx="0" cy="0"/>
          <a:chOff x="0" y="0"/>
          <a:chExt cx="0" cy="0"/>
        </a:xfrm>
      </p:grpSpPr>
      <p:sp>
        <p:nvSpPr>
          <p:cNvPr id="17" name="Shape 17"/>
          <p:cNvSpPr txBox="1">
            <a:spLocks noGrp="1"/>
          </p:cNvSpPr>
          <p:nvPr>
            <p:ph type="ctrTitle"/>
          </p:nvPr>
        </p:nvSpPr>
        <p:spPr>
          <a:xfrm>
            <a:off x="685800" y="1600200"/>
            <a:ext cx="7772400" cy="11430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3600" b="0" i="0" u="none" strike="noStrike" cap="none">
                <a:solidFill>
                  <a:schemeClr val="lt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18" name="Shape 18"/>
          <p:cNvSpPr txBox="1">
            <a:spLocks noGrp="1"/>
          </p:cNvSpPr>
          <p:nvPr>
            <p:ph type="subTitle" idx="1"/>
          </p:nvPr>
        </p:nvSpPr>
        <p:spPr>
          <a:xfrm>
            <a:off x="1371600" y="3200400"/>
            <a:ext cx="6400799" cy="1752600"/>
          </a:xfrm>
          <a:prstGeom prst="rect">
            <a:avLst/>
          </a:prstGeom>
          <a:noFill/>
          <a:ln>
            <a:noFill/>
          </a:ln>
        </p:spPr>
        <p:txBody>
          <a:bodyPr lIns="91425" tIns="91425" rIns="91425" bIns="91425" anchor="t" anchorCtr="0"/>
          <a:lstStyle>
            <a:lvl1pPr marL="0" marR="0" lvl="0" indent="0" algn="ctr" rtl="0">
              <a:spcBef>
                <a:spcPts val="480"/>
              </a:spcBef>
              <a:spcAft>
                <a:spcPts val="0"/>
              </a:spcAft>
              <a:buClr>
                <a:srgbClr val="2675B4"/>
              </a:buClr>
              <a:buFont typeface="Noto Sans Symbols"/>
              <a:buNone/>
              <a:defRPr sz="2400" b="0" i="0" u="none" strike="noStrike" cap="none">
                <a:solidFill>
                  <a:srgbClr val="CCCCCC"/>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457200" y="274637"/>
            <a:ext cx="8229600" cy="1143000"/>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body" idx="1"/>
          </p:nvPr>
        </p:nvSpPr>
        <p:spPr>
          <a:xfrm>
            <a:off x="457200" y="1535112"/>
            <a:ext cx="4040187" cy="639762"/>
          </a:xfrm>
          <a:prstGeom prst="rect">
            <a:avLst/>
          </a:prstGeom>
          <a:noFill/>
          <a:ln>
            <a:noFill/>
          </a:ln>
        </p:spPr>
        <p:txBody>
          <a:bodyPr lIns="91425" tIns="91425" rIns="91425" bIns="91425" anchor="b" anchorCtr="0"/>
          <a:lstStyle>
            <a:lvl1pPr marL="0" marR="0" lvl="0" indent="0" algn="l" rtl="0">
              <a:spcBef>
                <a:spcPts val="480"/>
              </a:spcBef>
              <a:spcAft>
                <a:spcPts val="0"/>
              </a:spcAft>
              <a:buClr>
                <a:srgbClr val="2675B4"/>
              </a:buClr>
              <a:buFont typeface="Noto Sans Symbols"/>
              <a:buNone/>
              <a:defRPr sz="2400" b="1">
                <a:solidFill>
                  <a:schemeClr val="dk1"/>
                </a:solidFill>
                <a:latin typeface="Arial"/>
                <a:ea typeface="Arial"/>
                <a:cs typeface="Arial"/>
                <a:sym typeface="Arial"/>
              </a:defRPr>
            </a:lvl1pPr>
            <a:lvl2pPr marL="457200" marR="0" lvl="1" indent="0" algn="l" rtl="0">
              <a:spcBef>
                <a:spcPts val="400"/>
              </a:spcBef>
              <a:spcAft>
                <a:spcPts val="0"/>
              </a:spcAft>
              <a:buClr>
                <a:srgbClr val="2675B4"/>
              </a:buClr>
              <a:buFont typeface="Noto Sans Symbols"/>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rgbClr val="2675B4"/>
              </a:buClr>
              <a:buFont typeface="Noto Sans Symbols"/>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5pPr>
            <a:lvl6pPr marL="2286000" marR="0" lvl="5"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6pPr>
            <a:lvl7pPr marL="2743200" marR="0" lvl="6"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7pPr>
            <a:lvl8pPr marL="3200400" marR="0" lvl="7"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8pPr>
            <a:lvl9pPr marL="3657600" marR="0" lvl="8"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body" idx="2"/>
          </p:nvPr>
        </p:nvSpPr>
        <p:spPr>
          <a:xfrm>
            <a:off x="457200" y="2174875"/>
            <a:ext cx="4040187" cy="3951287"/>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a:solidFill>
                  <a:schemeClr val="dk1"/>
                </a:solidFill>
                <a:latin typeface="Arial"/>
                <a:ea typeface="Arial"/>
                <a:cs typeface="Arial"/>
                <a:sym typeface="Arial"/>
              </a:defRPr>
            </a:lvl1pPr>
            <a:lvl2pPr marL="742950" marR="0" lvl="1" indent="-15875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4pPr>
            <a:lvl5pPr marL="2057400" marR="0" lvl="4"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5pPr>
            <a:lvl6pPr marL="2514600" marR="0" lvl="5"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6pPr>
            <a:lvl7pPr marL="2971800" marR="0" lvl="6"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7pPr>
            <a:lvl8pPr marL="3429000" marR="0" lvl="7"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8pPr>
            <a:lvl9pPr marL="3886200" marR="0" lvl="8"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9pPr>
          </a:lstStyle>
          <a:p>
            <a:endParaRPr/>
          </a:p>
        </p:txBody>
      </p:sp>
      <p:sp>
        <p:nvSpPr>
          <p:cNvPr id="79" name="Shape 79"/>
          <p:cNvSpPr txBox="1">
            <a:spLocks noGrp="1"/>
          </p:cNvSpPr>
          <p:nvPr>
            <p:ph type="body" idx="3"/>
          </p:nvPr>
        </p:nvSpPr>
        <p:spPr>
          <a:xfrm>
            <a:off x="4645025" y="1535112"/>
            <a:ext cx="4041774" cy="639762"/>
          </a:xfrm>
          <a:prstGeom prst="rect">
            <a:avLst/>
          </a:prstGeom>
          <a:noFill/>
          <a:ln>
            <a:noFill/>
          </a:ln>
        </p:spPr>
        <p:txBody>
          <a:bodyPr lIns="91425" tIns="91425" rIns="91425" bIns="91425" anchor="b" anchorCtr="0"/>
          <a:lstStyle>
            <a:lvl1pPr marL="0" marR="0" lvl="0" indent="0" algn="l" rtl="0">
              <a:spcBef>
                <a:spcPts val="480"/>
              </a:spcBef>
              <a:spcAft>
                <a:spcPts val="0"/>
              </a:spcAft>
              <a:buClr>
                <a:srgbClr val="2675B4"/>
              </a:buClr>
              <a:buFont typeface="Noto Sans Symbols"/>
              <a:buNone/>
              <a:defRPr sz="2400" b="1">
                <a:solidFill>
                  <a:schemeClr val="dk1"/>
                </a:solidFill>
                <a:latin typeface="Arial"/>
                <a:ea typeface="Arial"/>
                <a:cs typeface="Arial"/>
                <a:sym typeface="Arial"/>
              </a:defRPr>
            </a:lvl1pPr>
            <a:lvl2pPr marL="457200" marR="0" lvl="1" indent="0" algn="l" rtl="0">
              <a:spcBef>
                <a:spcPts val="400"/>
              </a:spcBef>
              <a:spcAft>
                <a:spcPts val="0"/>
              </a:spcAft>
              <a:buClr>
                <a:srgbClr val="2675B4"/>
              </a:buClr>
              <a:buFont typeface="Noto Sans Symbols"/>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rgbClr val="2675B4"/>
              </a:buClr>
              <a:buFont typeface="Noto Sans Symbols"/>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5pPr>
            <a:lvl6pPr marL="2286000" marR="0" lvl="5"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6pPr>
            <a:lvl7pPr marL="2743200" marR="0" lvl="6"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7pPr>
            <a:lvl8pPr marL="3200400" marR="0" lvl="7"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8pPr>
            <a:lvl9pPr marL="3657600" marR="0" lvl="8"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9pPr>
          </a:lstStyle>
          <a:p>
            <a:endParaRPr/>
          </a:p>
        </p:txBody>
      </p:sp>
      <p:sp>
        <p:nvSpPr>
          <p:cNvPr id="80" name="Shape 80"/>
          <p:cNvSpPr txBox="1">
            <a:spLocks noGrp="1"/>
          </p:cNvSpPr>
          <p:nvPr>
            <p:ph type="body" idx="4"/>
          </p:nvPr>
        </p:nvSpPr>
        <p:spPr>
          <a:xfrm>
            <a:off x="4645025" y="2174875"/>
            <a:ext cx="4041774" cy="3951287"/>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a:solidFill>
                  <a:schemeClr val="dk1"/>
                </a:solidFill>
                <a:latin typeface="Arial"/>
                <a:ea typeface="Arial"/>
                <a:cs typeface="Arial"/>
                <a:sym typeface="Arial"/>
              </a:defRPr>
            </a:lvl1pPr>
            <a:lvl2pPr marL="742950" marR="0" lvl="1" indent="-15875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4pPr>
            <a:lvl5pPr marL="2057400" marR="0" lvl="4"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5pPr>
            <a:lvl6pPr marL="2514600" marR="0" lvl="5"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6pPr>
            <a:lvl7pPr marL="2971800" marR="0" lvl="6"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7pPr>
            <a:lvl8pPr marL="3429000" marR="0" lvl="7"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8pPr>
            <a:lvl9pPr marL="3886200" marR="0" lvl="8"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82" name="Shape 82"/>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83" name="Shape 83"/>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86" name="Shape 86"/>
          <p:cNvSpPr txBox="1">
            <a:spLocks noGrp="1"/>
          </p:cNvSpPr>
          <p:nvPr>
            <p:ph type="body" idx="1"/>
          </p:nvPr>
        </p:nvSpPr>
        <p:spPr>
          <a:xfrm>
            <a:off x="609600" y="1828800"/>
            <a:ext cx="3886200" cy="3886200"/>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rgbClr val="2675B4"/>
              </a:buClr>
              <a:buSzPct val="100000"/>
              <a:buFont typeface="Noto Sans Symbols"/>
              <a:buChar char="▪"/>
              <a:defRPr sz="2800">
                <a:solidFill>
                  <a:schemeClr val="dk1"/>
                </a:solidFill>
                <a:latin typeface="Arial"/>
                <a:ea typeface="Arial"/>
                <a:cs typeface="Arial"/>
                <a:sym typeface="Arial"/>
              </a:defRPr>
            </a:lvl1pPr>
            <a:lvl2pPr marL="742950" marR="0" lvl="1" indent="-13335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2pPr>
            <a:lvl3pPr marL="1143000" marR="0" lvl="2"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87" name="Shape 87"/>
          <p:cNvSpPr txBox="1">
            <a:spLocks noGrp="1"/>
          </p:cNvSpPr>
          <p:nvPr>
            <p:ph type="body" idx="2"/>
          </p:nvPr>
        </p:nvSpPr>
        <p:spPr>
          <a:xfrm>
            <a:off x="4648200" y="1828800"/>
            <a:ext cx="3886200" cy="3886200"/>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rgbClr val="2675B4"/>
              </a:buClr>
              <a:buSzPct val="100000"/>
              <a:buFont typeface="Noto Sans Symbols"/>
              <a:buChar char="▪"/>
              <a:defRPr sz="2800">
                <a:solidFill>
                  <a:schemeClr val="dk1"/>
                </a:solidFill>
                <a:latin typeface="Arial"/>
                <a:ea typeface="Arial"/>
                <a:cs typeface="Arial"/>
                <a:sym typeface="Arial"/>
              </a:defRPr>
            </a:lvl1pPr>
            <a:lvl2pPr marL="742950" marR="0" lvl="1" indent="-13335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2pPr>
            <a:lvl3pPr marL="1143000" marR="0" lvl="2"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88" name="Shape 88"/>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89" name="Shape 89"/>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90" name="Shape 90"/>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body" idx="1"/>
          </p:nvPr>
        </p:nvSpPr>
        <p:spPr>
          <a:xfrm>
            <a:off x="609600" y="1828800"/>
            <a:ext cx="7924799" cy="3886200"/>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31" name="Shape 31"/>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32" name="Shape 32"/>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33" name="Shape 33"/>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722312" y="4406900"/>
            <a:ext cx="7772400" cy="1362075"/>
          </a:xfrm>
          <a:prstGeom prst="rect">
            <a:avLst/>
          </a:prstGeom>
          <a:noFill/>
          <a:ln>
            <a:noFill/>
          </a:ln>
        </p:spPr>
        <p:txBody>
          <a:bodyPr lIns="91425" tIns="91425" rIns="91425" bIns="91425" anchor="t" anchorCtr="0"/>
          <a:lstStyle>
            <a:lvl1pPr marL="0" marR="0" lvl="0" indent="0" algn="l" rtl="0">
              <a:spcBef>
                <a:spcPts val="0"/>
              </a:spcBef>
              <a:spcAft>
                <a:spcPts val="0"/>
              </a:spcAft>
              <a:buNone/>
              <a:defRPr sz="4000" b="1"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body" idx="1"/>
          </p:nvPr>
        </p:nvSpPr>
        <p:spPr>
          <a:xfrm>
            <a:off x="722312" y="2906713"/>
            <a:ext cx="7772400" cy="1500187"/>
          </a:xfrm>
          <a:prstGeom prst="rect">
            <a:avLst/>
          </a:prstGeom>
          <a:noFill/>
          <a:ln>
            <a:noFill/>
          </a:ln>
        </p:spPr>
        <p:txBody>
          <a:bodyPr lIns="91425" tIns="91425" rIns="91425" bIns="91425" anchor="b" anchorCtr="0"/>
          <a:lstStyle>
            <a:lvl1pPr marL="0" marR="0" lvl="0" indent="0" algn="l" rtl="0">
              <a:spcBef>
                <a:spcPts val="400"/>
              </a:spcBef>
              <a:spcAft>
                <a:spcPts val="0"/>
              </a:spcAft>
              <a:buClr>
                <a:srgbClr val="2675B4"/>
              </a:buClr>
              <a:buFont typeface="Noto Sans Symbols"/>
              <a:buNone/>
              <a:defRPr sz="2000">
                <a:solidFill>
                  <a:schemeClr val="dk1"/>
                </a:solidFill>
                <a:latin typeface="Arial"/>
                <a:ea typeface="Arial"/>
                <a:cs typeface="Arial"/>
                <a:sym typeface="Arial"/>
              </a:defRPr>
            </a:lvl1pPr>
            <a:lvl2pPr marL="457200" marR="0" lvl="1" indent="0" algn="l" rtl="0">
              <a:spcBef>
                <a:spcPts val="360"/>
              </a:spcBef>
              <a:spcAft>
                <a:spcPts val="0"/>
              </a:spcAft>
              <a:buClr>
                <a:srgbClr val="2675B4"/>
              </a:buClr>
              <a:buFont typeface="Noto Sans Symbols"/>
              <a:buNone/>
              <a:defRPr sz="1800" b="0" i="0" u="none" strike="noStrike" cap="none">
                <a:solidFill>
                  <a:schemeClr val="dk1"/>
                </a:solidFill>
                <a:latin typeface="Arial"/>
                <a:ea typeface="Arial"/>
                <a:cs typeface="Arial"/>
                <a:sym typeface="Arial"/>
              </a:defRPr>
            </a:lvl2pPr>
            <a:lvl3pPr marL="914400" marR="0" lvl="2" indent="0" algn="l" rtl="0">
              <a:spcBef>
                <a:spcPts val="320"/>
              </a:spcBef>
              <a:spcAft>
                <a:spcPts val="0"/>
              </a:spcAft>
              <a:buClr>
                <a:srgbClr val="2675B4"/>
              </a:buClr>
              <a:buFont typeface="Noto Sans Symbols"/>
              <a:buNone/>
              <a:defRPr sz="1600" b="0" i="0" u="none" strike="noStrike" cap="none">
                <a:solidFill>
                  <a:schemeClr val="dk1"/>
                </a:solidFill>
                <a:latin typeface="Arial"/>
                <a:ea typeface="Arial"/>
                <a:cs typeface="Arial"/>
                <a:sym typeface="Arial"/>
              </a:defRPr>
            </a:lvl3pPr>
            <a:lvl4pPr marL="1371600" marR="0" lvl="3"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4pPr>
            <a:lvl5pPr marL="1828800" marR="0" lvl="4"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5pPr>
            <a:lvl6pPr marL="2286000" marR="0" lvl="5"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6pPr>
            <a:lvl7pPr marL="2743200" marR="0" lvl="6"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7pPr>
            <a:lvl8pPr marL="3200400" marR="0" lvl="7"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8pPr>
            <a:lvl9pPr marL="3657600" marR="0" lvl="8"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38" name="Shape 38"/>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39" name="Shape 39"/>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40"/>
        <p:cNvGrpSpPr/>
        <p:nvPr/>
      </p:nvGrpSpPr>
      <p:grpSpPr>
        <a:xfrm>
          <a:off x="0" y="0"/>
          <a:ext cx="0" cy="0"/>
          <a:chOff x="0" y="0"/>
          <a:chExt cx="0" cy="0"/>
        </a:xfrm>
      </p:grpSpPr>
      <p:sp>
        <p:nvSpPr>
          <p:cNvPr id="41" name="Shape 41"/>
          <p:cNvSpPr txBox="1">
            <a:spLocks noGrp="1"/>
          </p:cNvSpPr>
          <p:nvPr>
            <p:ph type="title"/>
          </p:nvPr>
        </p:nvSpPr>
        <p:spPr>
          <a:xfrm rot="5400000">
            <a:off x="5067300" y="2247900"/>
            <a:ext cx="4953000" cy="19811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body" idx="1"/>
          </p:nvPr>
        </p:nvSpPr>
        <p:spPr>
          <a:xfrm rot="5400000">
            <a:off x="1028699" y="342900"/>
            <a:ext cx="4953000" cy="5791200"/>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a:solidFill>
                  <a:schemeClr val="dk1"/>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44" name="Shape 44"/>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45" name="Shape 45"/>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body" idx="1"/>
          </p:nvPr>
        </p:nvSpPr>
        <p:spPr>
          <a:xfrm rot="5400000">
            <a:off x="2628900" y="-190499"/>
            <a:ext cx="3886200" cy="7924799"/>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a:solidFill>
                  <a:schemeClr val="dk1"/>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50" name="Shape 50"/>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51" name="Shape 51"/>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52"/>
        <p:cNvGrpSpPr/>
        <p:nvPr/>
      </p:nvGrpSpPr>
      <p:grpSpPr>
        <a:xfrm>
          <a:off x="0" y="0"/>
          <a:ext cx="0" cy="0"/>
          <a:chOff x="0" y="0"/>
          <a:chExt cx="0" cy="0"/>
        </a:xfrm>
      </p:grpSpPr>
      <p:sp>
        <p:nvSpPr>
          <p:cNvPr id="53" name="Shape 53"/>
          <p:cNvSpPr txBox="1">
            <a:spLocks noGrp="1"/>
          </p:cNvSpPr>
          <p:nvPr>
            <p:ph type="title"/>
          </p:nvPr>
        </p:nvSpPr>
        <p:spPr>
          <a:xfrm>
            <a:off x="1792288" y="4800600"/>
            <a:ext cx="5486399" cy="566737"/>
          </a:xfrm>
          <a:prstGeom prst="rect">
            <a:avLst/>
          </a:prstGeom>
          <a:noFill/>
          <a:ln>
            <a:noFill/>
          </a:ln>
        </p:spPr>
        <p:txBody>
          <a:bodyPr lIns="91425" tIns="91425" rIns="91425" bIns="91425" anchor="b" anchorCtr="0"/>
          <a:lstStyle>
            <a:lvl1pPr marL="0" marR="0" lvl="0" indent="0" algn="l" rtl="0">
              <a:spcBef>
                <a:spcPts val="0"/>
              </a:spcBef>
              <a:spcAft>
                <a:spcPts val="0"/>
              </a:spcAft>
              <a:buNone/>
              <a:defRPr sz="2000" b="1"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54" name="Shape 54"/>
          <p:cNvSpPr>
            <a:spLocks noGrp="1"/>
          </p:cNvSpPr>
          <p:nvPr>
            <p:ph type="pic" idx="2"/>
          </p:nvPr>
        </p:nvSpPr>
        <p:spPr>
          <a:xfrm>
            <a:off x="1792288" y="612775"/>
            <a:ext cx="5486399" cy="4114800"/>
          </a:xfrm>
          <a:prstGeom prst="rect">
            <a:avLst/>
          </a:prstGeom>
          <a:noFill/>
          <a:ln>
            <a:noFill/>
          </a:ln>
        </p:spPr>
        <p:txBody>
          <a:bodyPr lIns="91425" tIns="91425" rIns="91425" bIns="91425" anchor="t" anchorCtr="0"/>
          <a:lstStyle>
            <a:lvl1pPr marL="0" marR="0" lvl="0" indent="0" algn="l" rtl="0">
              <a:spcBef>
                <a:spcPts val="640"/>
              </a:spcBef>
              <a:spcAft>
                <a:spcPts val="0"/>
              </a:spcAft>
              <a:buClr>
                <a:srgbClr val="2675B4"/>
              </a:buClr>
              <a:buFont typeface="Noto Sans Symbols"/>
              <a:buNone/>
              <a:defRPr sz="3200">
                <a:solidFill>
                  <a:schemeClr val="dk1"/>
                </a:solidFill>
                <a:latin typeface="Arial"/>
                <a:ea typeface="Arial"/>
                <a:cs typeface="Arial"/>
                <a:sym typeface="Arial"/>
              </a:defRPr>
            </a:lvl1pPr>
            <a:lvl2pPr marL="457200" marR="0" lvl="1" indent="0" algn="l" rtl="0">
              <a:spcBef>
                <a:spcPts val="560"/>
              </a:spcBef>
              <a:spcAft>
                <a:spcPts val="0"/>
              </a:spcAft>
              <a:buClr>
                <a:srgbClr val="2675B4"/>
              </a:buClr>
              <a:buFont typeface="Noto Sans Symbols"/>
              <a:buNone/>
              <a:defRPr sz="2800" b="0" i="0" u="none" strike="noStrike" cap="none">
                <a:solidFill>
                  <a:schemeClr val="dk1"/>
                </a:solidFill>
                <a:latin typeface="Arial"/>
                <a:ea typeface="Arial"/>
                <a:cs typeface="Arial"/>
                <a:sym typeface="Arial"/>
              </a:defRPr>
            </a:lvl2pPr>
            <a:lvl3pPr marL="914400" marR="0" lvl="2" indent="0" algn="l" rtl="0">
              <a:spcBef>
                <a:spcPts val="480"/>
              </a:spcBef>
              <a:spcAft>
                <a:spcPts val="0"/>
              </a:spcAft>
              <a:buClr>
                <a:srgbClr val="2675B4"/>
              </a:buClr>
              <a:buFont typeface="Noto Sans Symbols"/>
              <a:buNone/>
              <a:defRPr sz="2400" b="0" i="0" u="none" strike="noStrike" cap="none">
                <a:solidFill>
                  <a:schemeClr val="dk1"/>
                </a:solidFill>
                <a:latin typeface="Arial"/>
                <a:ea typeface="Arial"/>
                <a:cs typeface="Arial"/>
                <a:sym typeface="Arial"/>
              </a:defRPr>
            </a:lvl3pPr>
            <a:lvl4pPr marL="1371600" marR="0" lvl="3"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4pPr>
            <a:lvl5pPr marL="1828800" marR="0" lvl="4"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5pPr>
            <a:lvl6pPr marL="2286000" marR="0" lvl="5"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6pPr>
            <a:lvl7pPr marL="2743200" marR="0" lvl="6"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7pPr>
            <a:lvl8pPr marL="3200400" marR="0" lvl="7"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8pPr>
            <a:lvl9pPr marL="3657600" marR="0" lvl="8"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body" idx="1"/>
          </p:nvPr>
        </p:nvSpPr>
        <p:spPr>
          <a:xfrm>
            <a:off x="1792288" y="5367337"/>
            <a:ext cx="5486399" cy="804861"/>
          </a:xfrm>
          <a:prstGeom prst="rect">
            <a:avLst/>
          </a:prstGeom>
          <a:noFill/>
          <a:ln>
            <a:noFill/>
          </a:ln>
        </p:spPr>
        <p:txBody>
          <a:bodyPr lIns="91425" tIns="91425" rIns="91425" bIns="91425" anchor="t" anchorCtr="0"/>
          <a:lstStyle>
            <a:lvl1pPr marL="0" marR="0" lvl="0" indent="0" algn="l" rtl="0">
              <a:spcBef>
                <a:spcPts val="280"/>
              </a:spcBef>
              <a:spcAft>
                <a:spcPts val="0"/>
              </a:spcAft>
              <a:buClr>
                <a:srgbClr val="2675B4"/>
              </a:buClr>
              <a:buFont typeface="Noto Sans Symbols"/>
              <a:buNone/>
              <a:defRPr sz="1400">
                <a:solidFill>
                  <a:schemeClr val="dk1"/>
                </a:solidFill>
                <a:latin typeface="Arial"/>
                <a:ea typeface="Arial"/>
                <a:cs typeface="Arial"/>
                <a:sym typeface="Arial"/>
              </a:defRPr>
            </a:lvl1pPr>
            <a:lvl2pPr marL="457200" marR="0" lvl="1" indent="0" algn="l" rtl="0">
              <a:spcBef>
                <a:spcPts val="240"/>
              </a:spcBef>
              <a:spcAft>
                <a:spcPts val="0"/>
              </a:spcAft>
              <a:buClr>
                <a:srgbClr val="2675B4"/>
              </a:buClr>
              <a:buFont typeface="Noto Sans Symbols"/>
              <a:buNone/>
              <a:defRPr sz="1200" b="0" i="0" u="none" strike="noStrike" cap="none">
                <a:solidFill>
                  <a:schemeClr val="dk1"/>
                </a:solidFill>
                <a:latin typeface="Arial"/>
                <a:ea typeface="Arial"/>
                <a:cs typeface="Arial"/>
                <a:sym typeface="Arial"/>
              </a:defRPr>
            </a:lvl2pPr>
            <a:lvl3pPr marL="914400" marR="0" lvl="2" indent="0" algn="l" rtl="0">
              <a:spcBef>
                <a:spcPts val="200"/>
              </a:spcBef>
              <a:spcAft>
                <a:spcPts val="0"/>
              </a:spcAft>
              <a:buClr>
                <a:srgbClr val="2675B4"/>
              </a:buClr>
              <a:buFont typeface="Noto Sans Symbols"/>
              <a:buNone/>
              <a:defRPr sz="1000" b="0" i="0" u="none" strike="noStrike" cap="none">
                <a:solidFill>
                  <a:schemeClr val="dk1"/>
                </a:solidFill>
                <a:latin typeface="Arial"/>
                <a:ea typeface="Arial"/>
                <a:cs typeface="Arial"/>
                <a:sym typeface="Arial"/>
              </a:defRPr>
            </a:lvl3pPr>
            <a:lvl4pPr marL="1371600" marR="0" lvl="3"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4pPr>
            <a:lvl5pPr marL="1828800" marR="0" lvl="4"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5pPr>
            <a:lvl6pPr marL="2286000" marR="0" lvl="5"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6pPr>
            <a:lvl7pPr marL="2743200" marR="0" lvl="6"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7pPr>
            <a:lvl8pPr marL="3200400" marR="0" lvl="7"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8pPr>
            <a:lvl9pPr marL="3657600" marR="0" lvl="8"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57" name="Shape 57"/>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58" name="Shape 58"/>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457200" y="273050"/>
            <a:ext cx="3008313" cy="1162049"/>
          </a:xfrm>
          <a:prstGeom prst="rect">
            <a:avLst/>
          </a:prstGeom>
          <a:noFill/>
          <a:ln>
            <a:noFill/>
          </a:ln>
        </p:spPr>
        <p:txBody>
          <a:bodyPr lIns="91425" tIns="91425" rIns="91425" bIns="91425" anchor="b" anchorCtr="0"/>
          <a:lstStyle>
            <a:lvl1pPr marL="0" marR="0" lvl="0" indent="0" algn="l" rtl="0">
              <a:spcBef>
                <a:spcPts val="0"/>
              </a:spcBef>
              <a:spcAft>
                <a:spcPts val="0"/>
              </a:spcAft>
              <a:buNone/>
              <a:defRPr sz="2000" b="1"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61" name="Shape 61"/>
          <p:cNvSpPr txBox="1">
            <a:spLocks noGrp="1"/>
          </p:cNvSpPr>
          <p:nvPr>
            <p:ph type="body" idx="1"/>
          </p:nvPr>
        </p:nvSpPr>
        <p:spPr>
          <a:xfrm>
            <a:off x="3575050" y="273050"/>
            <a:ext cx="5111750" cy="5853112"/>
          </a:xfrm>
          <a:prstGeom prst="rect">
            <a:avLst/>
          </a:prstGeom>
          <a:noFill/>
          <a:ln>
            <a:noFill/>
          </a:ln>
        </p:spPr>
        <p:txBody>
          <a:bodyPr lIns="91425" tIns="91425" rIns="91425" bIns="91425" anchor="t" anchorCtr="0"/>
          <a:lstStyle>
            <a:lvl1pPr marL="342900" marR="0" lvl="0" indent="-139700" algn="l" rtl="0">
              <a:spcBef>
                <a:spcPts val="640"/>
              </a:spcBef>
              <a:spcAft>
                <a:spcPts val="0"/>
              </a:spcAft>
              <a:buClr>
                <a:srgbClr val="2675B4"/>
              </a:buClr>
              <a:buSzPct val="100000"/>
              <a:buFont typeface="Noto Sans Symbols"/>
              <a:buChar char="▪"/>
              <a:defRPr sz="3200">
                <a:solidFill>
                  <a:schemeClr val="dk1"/>
                </a:solidFill>
                <a:latin typeface="Arial"/>
                <a:ea typeface="Arial"/>
                <a:cs typeface="Arial"/>
                <a:sym typeface="Arial"/>
              </a:defRPr>
            </a:lvl1pPr>
            <a:lvl2pPr marL="742950" marR="0" lvl="1" indent="-107950" algn="l" rtl="0">
              <a:spcBef>
                <a:spcPts val="560"/>
              </a:spcBef>
              <a:spcAft>
                <a:spcPts val="0"/>
              </a:spcAft>
              <a:buClr>
                <a:srgbClr val="2675B4"/>
              </a:buClr>
              <a:buSzPct val="100000"/>
              <a:buFont typeface="Noto Sans Symbols"/>
              <a:buChar char="▪"/>
              <a:defRPr sz="2800" b="0" i="0" u="none" strike="noStrike" cap="none">
                <a:solidFill>
                  <a:schemeClr val="dk1"/>
                </a:solidFill>
                <a:latin typeface="Arial"/>
                <a:ea typeface="Arial"/>
                <a:cs typeface="Arial"/>
                <a:sym typeface="Arial"/>
              </a:defRPr>
            </a:lvl2pPr>
            <a:lvl3pPr marL="1143000" marR="0" lvl="2" indent="-7620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3pPr>
            <a:lvl4pPr marL="1600200" marR="0" lvl="3"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4pPr>
            <a:lvl5pPr marL="2057400" marR="0" lvl="4"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6pPr>
            <a:lvl7pPr marL="2971800" marR="0" lvl="6"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7pPr>
            <a:lvl8pPr marL="3429000" marR="0" lvl="7"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8pPr>
            <a:lvl9pPr marL="3886200" marR="0" lvl="8"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62" name="Shape 62"/>
          <p:cNvSpPr txBox="1">
            <a:spLocks noGrp="1"/>
          </p:cNvSpPr>
          <p:nvPr>
            <p:ph type="body" idx="2"/>
          </p:nvPr>
        </p:nvSpPr>
        <p:spPr>
          <a:xfrm>
            <a:off x="457200" y="1435100"/>
            <a:ext cx="3008313" cy="4691063"/>
          </a:xfrm>
          <a:prstGeom prst="rect">
            <a:avLst/>
          </a:prstGeom>
          <a:noFill/>
          <a:ln>
            <a:noFill/>
          </a:ln>
        </p:spPr>
        <p:txBody>
          <a:bodyPr lIns="91425" tIns="91425" rIns="91425" bIns="91425" anchor="t" anchorCtr="0"/>
          <a:lstStyle>
            <a:lvl1pPr marL="0" marR="0" lvl="0" indent="0" algn="l" rtl="0">
              <a:spcBef>
                <a:spcPts val="280"/>
              </a:spcBef>
              <a:spcAft>
                <a:spcPts val="0"/>
              </a:spcAft>
              <a:buClr>
                <a:srgbClr val="2675B4"/>
              </a:buClr>
              <a:buFont typeface="Noto Sans Symbols"/>
              <a:buNone/>
              <a:defRPr sz="1400">
                <a:solidFill>
                  <a:schemeClr val="dk1"/>
                </a:solidFill>
                <a:latin typeface="Arial"/>
                <a:ea typeface="Arial"/>
                <a:cs typeface="Arial"/>
                <a:sym typeface="Arial"/>
              </a:defRPr>
            </a:lvl1pPr>
            <a:lvl2pPr marL="457200" marR="0" lvl="1" indent="0" algn="l" rtl="0">
              <a:spcBef>
                <a:spcPts val="240"/>
              </a:spcBef>
              <a:spcAft>
                <a:spcPts val="0"/>
              </a:spcAft>
              <a:buClr>
                <a:srgbClr val="2675B4"/>
              </a:buClr>
              <a:buFont typeface="Noto Sans Symbols"/>
              <a:buNone/>
              <a:defRPr sz="1200" b="0" i="0" u="none" strike="noStrike" cap="none">
                <a:solidFill>
                  <a:schemeClr val="dk1"/>
                </a:solidFill>
                <a:latin typeface="Arial"/>
                <a:ea typeface="Arial"/>
                <a:cs typeface="Arial"/>
                <a:sym typeface="Arial"/>
              </a:defRPr>
            </a:lvl2pPr>
            <a:lvl3pPr marL="914400" marR="0" lvl="2" indent="0" algn="l" rtl="0">
              <a:spcBef>
                <a:spcPts val="200"/>
              </a:spcBef>
              <a:spcAft>
                <a:spcPts val="0"/>
              </a:spcAft>
              <a:buClr>
                <a:srgbClr val="2675B4"/>
              </a:buClr>
              <a:buFont typeface="Noto Sans Symbols"/>
              <a:buNone/>
              <a:defRPr sz="1000" b="0" i="0" u="none" strike="noStrike" cap="none">
                <a:solidFill>
                  <a:schemeClr val="dk1"/>
                </a:solidFill>
                <a:latin typeface="Arial"/>
                <a:ea typeface="Arial"/>
                <a:cs typeface="Arial"/>
                <a:sym typeface="Arial"/>
              </a:defRPr>
            </a:lvl3pPr>
            <a:lvl4pPr marL="1371600" marR="0" lvl="3"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4pPr>
            <a:lvl5pPr marL="1828800" marR="0" lvl="4"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5pPr>
            <a:lvl6pPr marL="2286000" marR="0" lvl="5"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6pPr>
            <a:lvl7pPr marL="2743200" marR="0" lvl="6"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7pPr>
            <a:lvl8pPr marL="3200400" marR="0" lvl="7"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8pPr>
            <a:lvl9pPr marL="3657600" marR="0" lvl="8"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64" name="Shape 64"/>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65" name="Shape 65"/>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6"/>
        <p:cNvGrpSpPr/>
        <p:nvPr/>
      </p:nvGrpSpPr>
      <p:grpSpPr>
        <a:xfrm>
          <a:off x="0" y="0"/>
          <a:ext cx="0" cy="0"/>
          <a:chOff x="0" y="0"/>
          <a:chExt cx="0" cy="0"/>
        </a:xfrm>
      </p:grpSpPr>
      <p:sp>
        <p:nvSpPr>
          <p:cNvPr id="67" name="Shape 67"/>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68" name="Shape 68"/>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69" name="Shape 69"/>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73" name="Shape 73"/>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74" name="Shape 74"/>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1" Type="http://schemas.openxmlformats.org/officeDocument/2006/relationships/theme" Target="../theme/theme2.xml"/><Relationship Id="rId12"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 Id="rId9" Type="http://schemas.openxmlformats.org/officeDocument/2006/relationships/slideLayout" Target="../slideLayouts/slideLayout10.xml"/><Relationship Id="rId10"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p:nvPr/>
        </p:nvSpPr>
        <p:spPr>
          <a:xfrm>
            <a:off x="0" y="-76200"/>
            <a:ext cx="9144000" cy="5791200"/>
          </a:xfrm>
          <a:prstGeom prst="rect">
            <a:avLst/>
          </a:prstGeom>
          <a:gradFill>
            <a:gsLst>
              <a:gs pos="0">
                <a:schemeClr val="dk1"/>
              </a:gs>
              <a:gs pos="100000">
                <a:srgbClr val="333333"/>
              </a:gs>
            </a:gsLst>
            <a:lin ang="5400000" scaled="0"/>
          </a:gradFill>
          <a:ln>
            <a:noFill/>
          </a:ln>
        </p:spPr>
        <p:txBody>
          <a:bodyPr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11" name="Shape 11"/>
          <p:cNvSpPr txBox="1"/>
          <p:nvPr/>
        </p:nvSpPr>
        <p:spPr>
          <a:xfrm>
            <a:off x="0" y="5638800"/>
            <a:ext cx="9144000" cy="1219199"/>
          </a:xfrm>
          <a:prstGeom prst="rect">
            <a:avLst/>
          </a:prstGeom>
          <a:solidFill>
            <a:schemeClr val="dk1"/>
          </a:solidFill>
          <a:ln>
            <a:noFill/>
          </a:ln>
        </p:spPr>
        <p:txBody>
          <a:bodyPr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cxnSp>
        <p:nvCxnSpPr>
          <p:cNvPr id="12" name="Shape 12"/>
          <p:cNvCxnSpPr/>
          <p:nvPr/>
        </p:nvCxnSpPr>
        <p:spPr>
          <a:xfrm>
            <a:off x="0" y="5638800"/>
            <a:ext cx="9144000" cy="0"/>
          </a:xfrm>
          <a:prstGeom prst="straightConnector1">
            <a:avLst/>
          </a:prstGeom>
          <a:noFill/>
          <a:ln w="9525" cap="flat" cmpd="sng">
            <a:solidFill>
              <a:srgbClr val="4D4D4D"/>
            </a:solidFill>
            <a:prstDash val="solid"/>
            <a:miter/>
            <a:headEnd type="none" w="med" len="med"/>
            <a:tailEnd type="none" w="med" len="med"/>
          </a:ln>
        </p:spPr>
      </p:cxnSp>
      <p:pic>
        <p:nvPicPr>
          <p:cNvPr id="13" name="Shape 13"/>
          <p:cNvPicPr preferRelativeResize="0"/>
          <p:nvPr/>
        </p:nvPicPr>
        <p:blipFill rotWithShape="1">
          <a:blip r:embed="rId3">
            <a:alphaModFix/>
          </a:blip>
          <a:srcRect/>
          <a:stretch/>
        </p:blipFill>
        <p:spPr>
          <a:xfrm>
            <a:off x="4038600" y="6019800"/>
            <a:ext cx="968374" cy="434974"/>
          </a:xfrm>
          <a:prstGeom prst="rect">
            <a:avLst/>
          </a:prstGeom>
          <a:noFill/>
          <a:ln>
            <a:noFill/>
          </a:ln>
        </p:spPr>
      </p:pic>
      <p:sp>
        <p:nvSpPr>
          <p:cNvPr id="14" name="Shape 14"/>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15" name="Shape 15"/>
          <p:cNvSpPr txBox="1">
            <a:spLocks noGrp="1"/>
          </p:cNvSpPr>
          <p:nvPr>
            <p:ph type="body" idx="1"/>
          </p:nvPr>
        </p:nvSpPr>
        <p:spPr>
          <a:xfrm>
            <a:off x="609600" y="1828800"/>
            <a:ext cx="7924799" cy="3886200"/>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
        <p:cNvGrpSpPr/>
        <p:nvPr/>
      </p:nvGrpSpPr>
      <p:grpSpPr>
        <a:xfrm>
          <a:off x="0" y="0"/>
          <a:ext cx="0" cy="0"/>
          <a:chOff x="0" y="0"/>
          <a:chExt cx="0" cy="0"/>
        </a:xfrm>
      </p:grpSpPr>
      <p:sp>
        <p:nvSpPr>
          <p:cNvPr id="20" name="Shape 20"/>
          <p:cNvSpPr txBox="1"/>
          <p:nvPr/>
        </p:nvSpPr>
        <p:spPr>
          <a:xfrm>
            <a:off x="0" y="-42861"/>
            <a:ext cx="9144000" cy="347662"/>
          </a:xfrm>
          <a:prstGeom prst="rect">
            <a:avLst/>
          </a:prstGeom>
          <a:gradFill>
            <a:gsLst>
              <a:gs pos="0">
                <a:srgbClr val="333333"/>
              </a:gs>
              <a:gs pos="100000">
                <a:schemeClr val="dk1"/>
              </a:gs>
            </a:gsLst>
            <a:lin ang="5400000" scaled="0"/>
          </a:gradFill>
          <a:ln>
            <a:noFill/>
          </a:ln>
        </p:spPr>
        <p:txBody>
          <a:bodyPr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21" name="Shape 21"/>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body" idx="1"/>
          </p:nvPr>
        </p:nvSpPr>
        <p:spPr>
          <a:xfrm>
            <a:off x="609600" y="1828800"/>
            <a:ext cx="7924799" cy="3886200"/>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24" name="Shape 24"/>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25" name="Shape 25"/>
          <p:cNvSpPr txBox="1"/>
          <p:nvPr/>
        </p:nvSpPr>
        <p:spPr>
          <a:xfrm>
            <a:off x="609600" y="1524000"/>
            <a:ext cx="7924799" cy="274636"/>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Arial"/>
              <a:buNone/>
            </a:pPr>
            <a:r>
              <a:rPr lang="en-US" sz="1200" b="1" i="0" u="none">
                <a:solidFill>
                  <a:schemeClr val="lt1"/>
                </a:solidFill>
                <a:latin typeface="Arial"/>
                <a:ea typeface="Arial"/>
                <a:cs typeface="Arial"/>
                <a:sym typeface="Arial"/>
              </a:rPr>
              <a:t>Boston University</a:t>
            </a:r>
            <a:r>
              <a:rPr lang="en-US" sz="1200" b="0" i="0" u="none">
                <a:solidFill>
                  <a:schemeClr val="lt1"/>
                </a:solidFill>
                <a:latin typeface="Arial"/>
                <a:ea typeface="Arial"/>
                <a:cs typeface="Arial"/>
                <a:sym typeface="Arial"/>
              </a:rPr>
              <a:t> Slideshow Title Goes Here</a:t>
            </a:r>
          </a:p>
        </p:txBody>
      </p:sp>
      <p:sp>
        <p:nvSpPr>
          <p:cNvPr id="26" name="Shape 26"/>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pic>
        <p:nvPicPr>
          <p:cNvPr id="27" name="Shape 27" descr="ece_sub_sig.png"/>
          <p:cNvPicPr preferRelativeResize="0"/>
          <p:nvPr/>
        </p:nvPicPr>
        <p:blipFill rotWithShape="1">
          <a:blip r:embed="rId12">
            <a:alphaModFix/>
          </a:blip>
          <a:srcRect/>
          <a:stretch/>
        </p:blipFill>
        <p:spPr>
          <a:xfrm>
            <a:off x="609600" y="6096000"/>
            <a:ext cx="5364161" cy="3651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tobyvessalius/nasaopendataProject" TargetMode="External"/><Relationship Id="rId4" Type="http://schemas.openxmlformats.org/officeDocument/2006/relationships/hyperlink" Target="https://trello.com/b/0PP00J8r/ec601-nasa-project" TargetMode="External"/><Relationship Id="rId5" Type="http://schemas.openxmlformats.org/officeDocument/2006/relationships/hyperlink" Target="mailto:zhangxr@bu.edu" TargetMode="External"/><Relationship Id="rId6" Type="http://schemas.openxmlformats.org/officeDocument/2006/relationships/hyperlink" Target="mailto:tobychen@bu.edu" TargetMode="External"/><Relationship Id="rId7" Type="http://schemas.openxmlformats.org/officeDocument/2006/relationships/hyperlink" Target="mailto:hemingh@bu.edu" TargetMode="External"/><Relationship Id="rId8" Type="http://schemas.openxmlformats.org/officeDocument/2006/relationships/hyperlink" Target="mailto:siyuew@bu.edu" TargetMode="Externa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ctrTitle"/>
          </p:nvPr>
        </p:nvSpPr>
        <p:spPr>
          <a:xfrm>
            <a:off x="685800" y="1600200"/>
            <a:ext cx="7772400" cy="11430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3600" b="0" i="0" u="none" strike="noStrike" cap="none" dirty="0" smtClean="0">
                <a:solidFill>
                  <a:schemeClr val="lt1"/>
                </a:solidFill>
                <a:latin typeface="Arial"/>
                <a:ea typeface="Arial"/>
                <a:cs typeface="Arial"/>
                <a:sym typeface="Arial"/>
              </a:rPr>
              <a:t>NAME</a:t>
            </a:r>
            <a:endParaRPr lang="en-US" sz="3600" b="0" i="0" u="none" strike="noStrike" cap="none" dirty="0">
              <a:solidFill>
                <a:schemeClr val="lt1"/>
              </a:solidFill>
              <a:latin typeface="Arial"/>
              <a:ea typeface="Arial"/>
              <a:cs typeface="Arial"/>
              <a:sym typeface="Arial"/>
            </a:endParaRPr>
          </a:p>
        </p:txBody>
      </p:sp>
      <p:sp>
        <p:nvSpPr>
          <p:cNvPr id="97" name="Shape 97"/>
          <p:cNvSpPr txBox="1">
            <a:spLocks noGrp="1"/>
          </p:cNvSpPr>
          <p:nvPr>
            <p:ph type="subTitle" idx="1"/>
          </p:nvPr>
        </p:nvSpPr>
        <p:spPr>
          <a:xfrm>
            <a:off x="156259" y="3420319"/>
            <a:ext cx="8831482" cy="1752600"/>
          </a:xfrm>
          <a:prstGeom prst="rect">
            <a:avLst/>
          </a:prstGeom>
          <a:noFill/>
          <a:ln>
            <a:noFill/>
          </a:ln>
        </p:spPr>
        <p:txBody>
          <a:bodyPr lIns="91425" tIns="45700" rIns="91425" bIns="45700" anchor="t" anchorCtr="0">
            <a:noAutofit/>
          </a:bodyPr>
          <a:lstStyle/>
          <a:p>
            <a:pPr marL="0" marR="0" lvl="0" indent="0" algn="ctr" rtl="0">
              <a:lnSpc>
                <a:spcPct val="100000"/>
              </a:lnSpc>
              <a:spcBef>
                <a:spcPts val="480"/>
              </a:spcBef>
              <a:spcAft>
                <a:spcPts val="0"/>
              </a:spcAft>
              <a:buClr>
                <a:srgbClr val="2675B4"/>
              </a:buClr>
              <a:buSzPct val="25000"/>
              <a:buFont typeface="Noto Sans Symbols"/>
              <a:buNone/>
            </a:pPr>
            <a:r>
              <a:rPr lang="en-US" dirty="0" smtClean="0"/>
              <a:t>11/02/2016</a:t>
            </a:r>
            <a:endParaRPr lang="en-US" sz="2400" b="0" i="0" u="none" strike="noStrike" cap="none" dirty="0">
              <a:solidFill>
                <a:srgbClr val="CCCCCC"/>
              </a:solidFill>
              <a:latin typeface="Arial"/>
              <a:ea typeface="Arial"/>
              <a:cs typeface="Arial"/>
              <a:sym typeface="Arial"/>
            </a:endParaRPr>
          </a:p>
          <a:p>
            <a:pPr lvl="0">
              <a:buSzPct val="25000"/>
            </a:pPr>
            <a:r>
              <a:rPr lang="en-US" dirty="0" smtClean="0"/>
              <a:t>Github: </a:t>
            </a:r>
            <a:r>
              <a:rPr lang="en-US" dirty="0" smtClean="0">
                <a:hlinkClick r:id="rId3"/>
              </a:rPr>
              <a:t>https</a:t>
            </a:r>
            <a:r>
              <a:rPr lang="en-US" dirty="0">
                <a:hlinkClick r:id="rId3"/>
              </a:rPr>
              <a:t>://github.com/tobyvessalius/nasaopendataProject</a:t>
            </a:r>
            <a:endParaRPr lang="en-US" dirty="0"/>
          </a:p>
          <a:p>
            <a:pPr lvl="0">
              <a:buSzPct val="25000"/>
            </a:pPr>
            <a:r>
              <a:rPr lang="en-US" dirty="0"/>
              <a:t>Trello: </a:t>
            </a:r>
            <a:r>
              <a:rPr lang="en-US" dirty="0">
                <a:hlinkClick r:id="rId4"/>
              </a:rPr>
              <a:t>https://</a:t>
            </a:r>
            <a:r>
              <a:rPr lang="en-US" dirty="0" err="1">
                <a:hlinkClick r:id="rId4"/>
              </a:rPr>
              <a:t>trello.com</a:t>
            </a:r>
            <a:r>
              <a:rPr lang="en-US" dirty="0">
                <a:hlinkClick r:id="rId4"/>
              </a:rPr>
              <a:t>/b/0PP00J8r/ec601-nasa-project</a:t>
            </a:r>
            <a:endParaRPr lang="en-US" dirty="0"/>
          </a:p>
        </p:txBody>
      </p:sp>
      <p:sp>
        <p:nvSpPr>
          <p:cNvPr id="4" name="文本框 3"/>
          <p:cNvSpPr txBox="1"/>
          <p:nvPr/>
        </p:nvSpPr>
        <p:spPr>
          <a:xfrm>
            <a:off x="6333065" y="5903893"/>
            <a:ext cx="2878667" cy="954107"/>
          </a:xfrm>
          <a:prstGeom prst="rect">
            <a:avLst/>
          </a:prstGeom>
          <a:noFill/>
        </p:spPr>
        <p:txBody>
          <a:bodyPr wrap="square" rtlCol="0">
            <a:spAutoFit/>
          </a:bodyPr>
          <a:lstStyle/>
          <a:p>
            <a:r>
              <a:rPr kumimoji="1" lang="en-US" altLang="zh-CN" dirty="0">
                <a:solidFill>
                  <a:schemeClr val="bg1"/>
                </a:solidFill>
              </a:rPr>
              <a:t>Xinran Zhang </a:t>
            </a:r>
            <a:r>
              <a:rPr kumimoji="1" lang="en-US" altLang="zh-CN" dirty="0">
                <a:solidFill>
                  <a:schemeClr val="bg1"/>
                </a:solidFill>
                <a:hlinkClick r:id="rId5"/>
              </a:rPr>
              <a:t>zhangxr@bu.edu</a:t>
            </a:r>
            <a:endParaRPr kumimoji="1" lang="en-US" altLang="zh-CN" dirty="0" smtClean="0">
              <a:solidFill>
                <a:schemeClr val="bg1"/>
              </a:solidFill>
            </a:endParaRPr>
          </a:p>
          <a:p>
            <a:r>
              <a:rPr kumimoji="1" lang="en-US" altLang="zh-CN" dirty="0" err="1" smtClean="0">
                <a:solidFill>
                  <a:schemeClr val="bg1"/>
                </a:solidFill>
              </a:rPr>
              <a:t>Jiahao</a:t>
            </a:r>
            <a:r>
              <a:rPr kumimoji="1" lang="en-US" altLang="zh-CN" dirty="0" smtClean="0">
                <a:solidFill>
                  <a:schemeClr val="bg1"/>
                </a:solidFill>
              </a:rPr>
              <a:t> Chen </a:t>
            </a:r>
            <a:r>
              <a:rPr kumimoji="1" lang="en-US" altLang="zh-CN" dirty="0" smtClean="0">
                <a:solidFill>
                  <a:schemeClr val="bg1"/>
                </a:solidFill>
                <a:hlinkClick r:id="rId6"/>
              </a:rPr>
              <a:t>tobychen@bu.edu</a:t>
            </a:r>
            <a:endParaRPr kumimoji="1" lang="en-US" altLang="zh-CN" dirty="0" smtClean="0">
              <a:solidFill>
                <a:schemeClr val="bg1"/>
              </a:solidFill>
            </a:endParaRPr>
          </a:p>
          <a:p>
            <a:r>
              <a:rPr kumimoji="1" lang="en-US" altLang="zh-CN" dirty="0" smtClean="0">
                <a:solidFill>
                  <a:schemeClr val="bg1"/>
                </a:solidFill>
              </a:rPr>
              <a:t>Heming Huang </a:t>
            </a:r>
            <a:r>
              <a:rPr kumimoji="1" lang="en-US" altLang="zh-CN" dirty="0" smtClean="0">
                <a:solidFill>
                  <a:schemeClr val="bg1"/>
                </a:solidFill>
                <a:hlinkClick r:id="rId7"/>
              </a:rPr>
              <a:t>hemingh@bu.edu</a:t>
            </a:r>
            <a:endParaRPr kumimoji="1" lang="en-US" altLang="zh-CN" dirty="0" smtClean="0">
              <a:solidFill>
                <a:schemeClr val="bg1"/>
              </a:solidFill>
            </a:endParaRPr>
          </a:p>
          <a:p>
            <a:r>
              <a:rPr kumimoji="1" lang="en-US" altLang="zh-CN" dirty="0" err="1">
                <a:solidFill>
                  <a:schemeClr val="bg1"/>
                </a:solidFill>
              </a:rPr>
              <a:t>Siyue</a:t>
            </a:r>
            <a:r>
              <a:rPr kumimoji="1" lang="en-US" altLang="zh-CN" dirty="0">
                <a:solidFill>
                  <a:schemeClr val="bg1"/>
                </a:solidFill>
              </a:rPr>
              <a:t> Wang </a:t>
            </a:r>
            <a:r>
              <a:rPr kumimoji="1" lang="en-US" altLang="zh-CN" dirty="0">
                <a:solidFill>
                  <a:schemeClr val="bg1"/>
                </a:solidFill>
                <a:hlinkClick r:id="rId8"/>
              </a:rPr>
              <a:t>siyuew@bu.edu</a:t>
            </a:r>
            <a:endParaRPr kumimoji="1" lang="zh-CN" altLang="en-US"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3600" b="0" i="0" u="none" strike="noStrike" cap="none" dirty="0" smtClean="0">
                <a:solidFill>
                  <a:schemeClr val="dk1"/>
                </a:solidFill>
                <a:latin typeface="Arial"/>
                <a:ea typeface="Arial"/>
                <a:cs typeface="Arial"/>
                <a:sym typeface="Arial"/>
              </a:rPr>
              <a:t>New use </a:t>
            </a:r>
            <a:r>
              <a:rPr lang="en-US" sz="3600" b="0" i="0" u="none" strike="noStrike" cap="none" dirty="0">
                <a:solidFill>
                  <a:schemeClr val="dk1"/>
                </a:solidFill>
                <a:latin typeface="Arial"/>
                <a:ea typeface="Arial"/>
                <a:cs typeface="Arial"/>
                <a:sym typeface="Arial"/>
              </a:rPr>
              <a:t>cases</a:t>
            </a:r>
          </a:p>
        </p:txBody>
      </p:sp>
      <p:sp>
        <p:nvSpPr>
          <p:cNvPr id="112" name="Shape 112"/>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2</a:t>
            </a:fld>
            <a:endParaRPr lang="en-US" sz="4400" b="1" i="0" u="none">
              <a:solidFill>
                <a:srgbClr val="D9D9D9"/>
              </a:solidFill>
              <a:latin typeface="Arial"/>
              <a:ea typeface="Arial"/>
              <a:cs typeface="Arial"/>
              <a:sym typeface="Arial"/>
            </a:endParaRPr>
          </a:p>
        </p:txBody>
      </p:sp>
      <p:sp>
        <p:nvSpPr>
          <p:cNvPr id="113" name="Shape 113"/>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
        <p:nvSpPr>
          <p:cNvPr id="7" name="圆角矩形 6"/>
          <p:cNvSpPr/>
          <p:nvPr/>
        </p:nvSpPr>
        <p:spPr>
          <a:xfrm>
            <a:off x="239209" y="1905000"/>
            <a:ext cx="2249347"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Government</a:t>
            </a:r>
            <a:endParaRPr kumimoji="1" lang="zh-CN" altLang="en-US" sz="2800" dirty="0">
              <a:solidFill>
                <a:schemeClr val="tx1"/>
              </a:solidFill>
            </a:endParaRPr>
          </a:p>
        </p:txBody>
      </p:sp>
      <p:cxnSp>
        <p:nvCxnSpPr>
          <p:cNvPr id="5" name="直线箭头连接符 4"/>
          <p:cNvCxnSpPr>
            <a:stCxn id="7" idx="3"/>
          </p:cNvCxnSpPr>
          <p:nvPr/>
        </p:nvCxnSpPr>
        <p:spPr>
          <a:xfrm flipV="1">
            <a:off x="2488556" y="2222339"/>
            <a:ext cx="42826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圆角矩形 9"/>
          <p:cNvSpPr/>
          <p:nvPr/>
        </p:nvSpPr>
        <p:spPr>
          <a:xfrm>
            <a:off x="2916820" y="1764896"/>
            <a:ext cx="2249347" cy="902344"/>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Our Web Application</a:t>
            </a:r>
            <a:endParaRPr kumimoji="1" lang="zh-CN" altLang="en-US" sz="2800" dirty="0">
              <a:solidFill>
                <a:schemeClr val="tx1"/>
              </a:solidFill>
            </a:endParaRPr>
          </a:p>
        </p:txBody>
      </p:sp>
      <p:cxnSp>
        <p:nvCxnSpPr>
          <p:cNvPr id="11" name="直线箭头连接符 10"/>
          <p:cNvCxnSpPr/>
          <p:nvPr/>
        </p:nvCxnSpPr>
        <p:spPr>
          <a:xfrm flipV="1">
            <a:off x="5166167" y="2216068"/>
            <a:ext cx="42826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圆角矩形 11"/>
          <p:cNvSpPr/>
          <p:nvPr/>
        </p:nvSpPr>
        <p:spPr>
          <a:xfrm>
            <a:off x="5594431" y="1441564"/>
            <a:ext cx="3456972" cy="1549007"/>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Plan the distribution of Solar Power Plants</a:t>
            </a:r>
            <a:endParaRPr kumimoji="1" lang="zh-CN" altLang="en-US" sz="2800" dirty="0">
              <a:solidFill>
                <a:schemeClr val="tx1"/>
              </a:solidFill>
            </a:endParaRPr>
          </a:p>
        </p:txBody>
      </p:sp>
      <p:sp>
        <p:nvSpPr>
          <p:cNvPr id="14" name="圆角矩形 13"/>
          <p:cNvSpPr/>
          <p:nvPr/>
        </p:nvSpPr>
        <p:spPr>
          <a:xfrm>
            <a:off x="239209" y="3889310"/>
            <a:ext cx="2249347" cy="1110655"/>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Solar Companies</a:t>
            </a:r>
            <a:endParaRPr kumimoji="1" lang="zh-CN" altLang="en-US" sz="2800" dirty="0">
              <a:solidFill>
                <a:schemeClr val="tx1"/>
              </a:solidFill>
            </a:endParaRPr>
          </a:p>
        </p:txBody>
      </p:sp>
      <p:cxnSp>
        <p:nvCxnSpPr>
          <p:cNvPr id="15" name="直线箭头连接符 14"/>
          <p:cNvCxnSpPr/>
          <p:nvPr/>
        </p:nvCxnSpPr>
        <p:spPr>
          <a:xfrm flipV="1">
            <a:off x="2488556" y="4450910"/>
            <a:ext cx="42826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圆角矩形 15"/>
          <p:cNvSpPr/>
          <p:nvPr/>
        </p:nvSpPr>
        <p:spPr>
          <a:xfrm>
            <a:off x="2916820" y="3993467"/>
            <a:ext cx="2249347" cy="902344"/>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Our Web Application</a:t>
            </a:r>
            <a:endParaRPr kumimoji="1" lang="zh-CN" altLang="en-US" sz="2800" dirty="0">
              <a:solidFill>
                <a:schemeClr val="tx1"/>
              </a:solidFill>
            </a:endParaRPr>
          </a:p>
        </p:txBody>
      </p:sp>
      <p:cxnSp>
        <p:nvCxnSpPr>
          <p:cNvPr id="17" name="直线箭头连接符 16"/>
          <p:cNvCxnSpPr/>
          <p:nvPr/>
        </p:nvCxnSpPr>
        <p:spPr>
          <a:xfrm flipV="1">
            <a:off x="5166167" y="4444639"/>
            <a:ext cx="42826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圆角矩形 17"/>
          <p:cNvSpPr/>
          <p:nvPr/>
        </p:nvSpPr>
        <p:spPr>
          <a:xfrm>
            <a:off x="5594431" y="3670135"/>
            <a:ext cx="3456972" cy="1549007"/>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Decide where to build Solar Power Plants</a:t>
            </a:r>
            <a:endParaRPr kumimoji="1" lang="zh-CN" altLang="en-US" sz="2800" dirty="0">
              <a:solidFill>
                <a:schemeClr val="tx1"/>
              </a:solidFill>
            </a:endParaRPr>
          </a:p>
        </p:txBody>
      </p:sp>
    </p:spTree>
    <p:extLst>
      <p:ext uri="{BB962C8B-B14F-4D97-AF65-F5344CB8AC3E}">
        <p14:creationId xmlns:p14="http://schemas.microsoft.com/office/powerpoint/2010/main" val="8585589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a:t>Trello Sprint 2 Diagram</a:t>
            </a:r>
          </a:p>
        </p:txBody>
      </p:sp>
      <p:sp>
        <p:nvSpPr>
          <p:cNvPr id="103" name="Shape 103"/>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3</a:t>
            </a:fld>
            <a:endParaRPr lang="en-US" sz="4400" b="1" i="0" u="none">
              <a:solidFill>
                <a:srgbClr val="D9D9D9"/>
              </a:solidFill>
              <a:latin typeface="Arial"/>
              <a:ea typeface="Arial"/>
              <a:cs typeface="Arial"/>
              <a:sym typeface="Arial"/>
            </a:endParaRPr>
          </a:p>
        </p:txBody>
      </p:sp>
      <p:sp>
        <p:nvSpPr>
          <p:cNvPr id="104" name="Shape 104"/>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pic>
        <p:nvPicPr>
          <p:cNvPr id="2" name="图片 1"/>
          <p:cNvPicPr>
            <a:picLocks noChangeAspect="1"/>
          </p:cNvPicPr>
          <p:nvPr/>
        </p:nvPicPr>
        <p:blipFill>
          <a:blip r:embed="rId3"/>
          <a:stretch>
            <a:fillRect/>
          </a:stretch>
        </p:blipFill>
        <p:spPr>
          <a:xfrm>
            <a:off x="304799" y="1447799"/>
            <a:ext cx="8534399" cy="435040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dirty="0"/>
              <a:t>System Diagram</a:t>
            </a:r>
          </a:p>
        </p:txBody>
      </p:sp>
      <p:sp>
        <p:nvSpPr>
          <p:cNvPr id="110" name="Shape 110"/>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4</a:t>
            </a:fld>
            <a:endParaRPr lang="en-US" sz="4400" b="1" i="0" u="none">
              <a:solidFill>
                <a:srgbClr val="D9D9D9"/>
              </a:solidFill>
              <a:latin typeface="Arial"/>
              <a:ea typeface="Arial"/>
              <a:cs typeface="Arial"/>
              <a:sym typeface="Arial"/>
            </a:endParaRPr>
          </a:p>
        </p:txBody>
      </p:sp>
      <p:sp>
        <p:nvSpPr>
          <p:cNvPr id="111" name="Shape 111"/>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
        <p:nvSpPr>
          <p:cNvPr id="4" name="圆角矩形 3"/>
          <p:cNvSpPr/>
          <p:nvPr/>
        </p:nvSpPr>
        <p:spPr>
          <a:xfrm>
            <a:off x="3113588" y="1771894"/>
            <a:ext cx="2916821"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Open Data</a:t>
            </a:r>
            <a:endParaRPr kumimoji="1" lang="zh-CN" altLang="en-US" sz="2800" dirty="0">
              <a:solidFill>
                <a:schemeClr val="tx1"/>
              </a:solidFill>
            </a:endParaRPr>
          </a:p>
        </p:txBody>
      </p:sp>
      <p:cxnSp>
        <p:nvCxnSpPr>
          <p:cNvPr id="8" name="直线箭头连接符 7"/>
          <p:cNvCxnSpPr>
            <a:stCxn id="4" idx="2"/>
          </p:cNvCxnSpPr>
          <p:nvPr/>
        </p:nvCxnSpPr>
        <p:spPr>
          <a:xfrm>
            <a:off x="4571999" y="2419113"/>
            <a:ext cx="1" cy="451412"/>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12" name="圆角矩形 11"/>
          <p:cNvSpPr/>
          <p:nvPr/>
        </p:nvSpPr>
        <p:spPr>
          <a:xfrm>
            <a:off x="3115513" y="2873419"/>
            <a:ext cx="2916821"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Database</a:t>
            </a:r>
            <a:endParaRPr kumimoji="1" lang="zh-CN" altLang="en-US" sz="2800" dirty="0">
              <a:solidFill>
                <a:schemeClr val="tx1"/>
              </a:solidFill>
            </a:endParaRPr>
          </a:p>
        </p:txBody>
      </p:sp>
      <p:cxnSp>
        <p:nvCxnSpPr>
          <p:cNvPr id="13" name="直线箭头连接符 12"/>
          <p:cNvCxnSpPr/>
          <p:nvPr/>
        </p:nvCxnSpPr>
        <p:spPr>
          <a:xfrm>
            <a:off x="4573924" y="3520638"/>
            <a:ext cx="1" cy="451412"/>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14" name="圆角矩形 13"/>
          <p:cNvSpPr/>
          <p:nvPr/>
        </p:nvSpPr>
        <p:spPr>
          <a:xfrm>
            <a:off x="3113588" y="3972050"/>
            <a:ext cx="2916821"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Data Analyses</a:t>
            </a:r>
            <a:endParaRPr kumimoji="1" lang="zh-CN" altLang="en-US" sz="2800" dirty="0">
              <a:solidFill>
                <a:schemeClr val="tx1"/>
              </a:solidFill>
            </a:endParaRPr>
          </a:p>
        </p:txBody>
      </p:sp>
      <p:cxnSp>
        <p:nvCxnSpPr>
          <p:cNvPr id="15" name="直线箭头连接符 14"/>
          <p:cNvCxnSpPr/>
          <p:nvPr/>
        </p:nvCxnSpPr>
        <p:spPr>
          <a:xfrm>
            <a:off x="4571999" y="4619269"/>
            <a:ext cx="1" cy="451412"/>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16" name="圆角矩形 15"/>
          <p:cNvSpPr/>
          <p:nvPr/>
        </p:nvSpPr>
        <p:spPr>
          <a:xfrm>
            <a:off x="3113588" y="5067304"/>
            <a:ext cx="2916821"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Web Application</a:t>
            </a:r>
            <a:endParaRPr kumimoji="1" lang="zh-CN" altLang="en-US" sz="2800" dirty="0">
              <a:solidFill>
                <a:schemeClr val="tx1"/>
              </a:solidFill>
            </a:endParaRPr>
          </a:p>
        </p:txBody>
      </p:sp>
      <p:sp>
        <p:nvSpPr>
          <p:cNvPr id="19" name="圆角矩形 18"/>
          <p:cNvSpPr/>
          <p:nvPr/>
        </p:nvSpPr>
        <p:spPr>
          <a:xfrm>
            <a:off x="6969407" y="1771893"/>
            <a:ext cx="1682186"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NASA</a:t>
            </a:r>
            <a:endParaRPr kumimoji="1" lang="zh-CN" altLang="en-US" sz="2800" dirty="0">
              <a:solidFill>
                <a:schemeClr val="tx1"/>
              </a:solidFill>
            </a:endParaRPr>
          </a:p>
        </p:txBody>
      </p:sp>
      <p:sp>
        <p:nvSpPr>
          <p:cNvPr id="20" name="圆角矩形 19"/>
          <p:cNvSpPr/>
          <p:nvPr/>
        </p:nvSpPr>
        <p:spPr>
          <a:xfrm>
            <a:off x="609600" y="1771893"/>
            <a:ext cx="1682186"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NREL</a:t>
            </a:r>
            <a:endParaRPr kumimoji="1" lang="zh-CN" altLang="en-US" sz="2800" dirty="0">
              <a:solidFill>
                <a:schemeClr val="tx1"/>
              </a:solidFill>
            </a:endParaRPr>
          </a:p>
        </p:txBody>
      </p:sp>
      <p:cxnSp>
        <p:nvCxnSpPr>
          <p:cNvPr id="11" name="直线箭头连接符 10"/>
          <p:cNvCxnSpPr>
            <a:stCxn id="20" idx="3"/>
            <a:endCxn id="4" idx="1"/>
          </p:cNvCxnSpPr>
          <p:nvPr/>
        </p:nvCxnSpPr>
        <p:spPr>
          <a:xfrm>
            <a:off x="2291786" y="2095503"/>
            <a:ext cx="821802"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线箭头连接符 23"/>
          <p:cNvCxnSpPr>
            <a:stCxn id="19" idx="1"/>
            <a:endCxn id="4" idx="3"/>
          </p:cNvCxnSpPr>
          <p:nvPr/>
        </p:nvCxnSpPr>
        <p:spPr>
          <a:xfrm flipH="1">
            <a:off x="6030409" y="2095503"/>
            <a:ext cx="938998"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28" name="圆角矩形 27"/>
          <p:cNvSpPr/>
          <p:nvPr/>
        </p:nvSpPr>
        <p:spPr>
          <a:xfrm>
            <a:off x="6969407" y="2866589"/>
            <a:ext cx="1682186"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MySQL</a:t>
            </a:r>
            <a:endParaRPr kumimoji="1" lang="zh-CN" altLang="en-US" sz="2800" dirty="0">
              <a:solidFill>
                <a:schemeClr val="tx1"/>
              </a:solidFill>
            </a:endParaRPr>
          </a:p>
        </p:txBody>
      </p:sp>
      <p:cxnSp>
        <p:nvCxnSpPr>
          <p:cNvPr id="29" name="直线箭头连接符 28"/>
          <p:cNvCxnSpPr/>
          <p:nvPr/>
        </p:nvCxnSpPr>
        <p:spPr>
          <a:xfrm flipH="1">
            <a:off x="6030409" y="3190199"/>
            <a:ext cx="938998"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0" name="圆角矩形 29"/>
          <p:cNvSpPr/>
          <p:nvPr/>
        </p:nvSpPr>
        <p:spPr>
          <a:xfrm>
            <a:off x="6969407" y="3974943"/>
            <a:ext cx="1781054"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Algorithm</a:t>
            </a:r>
            <a:endParaRPr kumimoji="1" lang="zh-CN" altLang="en-US" sz="2800" dirty="0">
              <a:solidFill>
                <a:schemeClr val="tx1"/>
              </a:solidFill>
            </a:endParaRPr>
          </a:p>
        </p:txBody>
      </p:sp>
      <p:cxnSp>
        <p:nvCxnSpPr>
          <p:cNvPr id="31" name="直线箭头连接符 30"/>
          <p:cNvCxnSpPr/>
          <p:nvPr/>
        </p:nvCxnSpPr>
        <p:spPr>
          <a:xfrm flipH="1">
            <a:off x="6030409" y="4298553"/>
            <a:ext cx="938998"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2" name="圆角矩形 31"/>
          <p:cNvSpPr/>
          <p:nvPr/>
        </p:nvSpPr>
        <p:spPr>
          <a:xfrm>
            <a:off x="6969406" y="5066745"/>
            <a:ext cx="1977823"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JavaScript</a:t>
            </a:r>
            <a:endParaRPr kumimoji="1" lang="zh-CN" altLang="en-US" sz="2800" dirty="0">
              <a:solidFill>
                <a:schemeClr val="tx1"/>
              </a:solidFill>
            </a:endParaRPr>
          </a:p>
        </p:txBody>
      </p:sp>
      <p:sp>
        <p:nvSpPr>
          <p:cNvPr id="33" name="圆角矩形 32"/>
          <p:cNvSpPr/>
          <p:nvPr/>
        </p:nvSpPr>
        <p:spPr>
          <a:xfrm>
            <a:off x="609600" y="5066745"/>
            <a:ext cx="1682186"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HTML</a:t>
            </a:r>
            <a:endParaRPr kumimoji="1" lang="zh-CN" altLang="en-US" sz="2800" dirty="0">
              <a:solidFill>
                <a:schemeClr val="tx1"/>
              </a:solidFill>
            </a:endParaRPr>
          </a:p>
        </p:txBody>
      </p:sp>
      <p:cxnSp>
        <p:nvCxnSpPr>
          <p:cNvPr id="34" name="直线箭头连接符 33"/>
          <p:cNvCxnSpPr>
            <a:endCxn id="34" idx="1"/>
          </p:cNvCxnSpPr>
          <p:nvPr/>
        </p:nvCxnSpPr>
        <p:spPr>
          <a:xfrm>
            <a:off x="2291786" y="5390355"/>
            <a:ext cx="821802"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线箭头连接符 34"/>
          <p:cNvCxnSpPr>
            <a:endCxn id="34" idx="3"/>
          </p:cNvCxnSpPr>
          <p:nvPr/>
        </p:nvCxnSpPr>
        <p:spPr>
          <a:xfrm flipH="1">
            <a:off x="6030409" y="5390355"/>
            <a:ext cx="938998"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dirty="0"/>
              <a:t>Accomplishments</a:t>
            </a:r>
          </a:p>
        </p:txBody>
      </p:sp>
      <p:sp>
        <p:nvSpPr>
          <p:cNvPr id="117" name="Shape 117"/>
          <p:cNvSpPr txBox="1">
            <a:spLocks noGrp="1"/>
          </p:cNvSpPr>
          <p:nvPr>
            <p:ph type="body" idx="1"/>
          </p:nvPr>
        </p:nvSpPr>
        <p:spPr>
          <a:xfrm>
            <a:off x="609600" y="1828800"/>
            <a:ext cx="7924799" cy="3886200"/>
          </a:xfrm>
          <a:prstGeom prst="rect">
            <a:avLst/>
          </a:prstGeom>
          <a:noFill/>
          <a:ln>
            <a:noFill/>
          </a:ln>
        </p:spPr>
        <p:txBody>
          <a:bodyPr lIns="91425" tIns="45700" rIns="91425" bIns="45700" anchor="t" anchorCtr="0">
            <a:noAutofit/>
          </a:bodyPr>
          <a:lstStyle/>
          <a:p>
            <a:pPr marL="342900" marR="0" lvl="0" indent="-342900" algn="l" rtl="0">
              <a:lnSpc>
                <a:spcPct val="100000"/>
              </a:lnSpc>
              <a:spcBef>
                <a:spcPts val="480"/>
              </a:spcBef>
              <a:spcAft>
                <a:spcPts val="0"/>
              </a:spcAft>
              <a:buClr>
                <a:srgbClr val="2675B4"/>
              </a:buClr>
              <a:buSzPct val="100000"/>
              <a:buFont typeface="Noto Sans Symbols"/>
              <a:buChar char="▪"/>
            </a:pPr>
            <a:r>
              <a:rPr lang="en-US" dirty="0"/>
              <a:t>What have you implemented.  Best is to </a:t>
            </a:r>
            <a:r>
              <a:rPr lang="en-US" dirty="0" err="1"/>
              <a:t>demonstarte</a:t>
            </a:r>
            <a:endParaRPr lang="en-US" dirty="0"/>
          </a:p>
        </p:txBody>
      </p:sp>
      <p:sp>
        <p:nvSpPr>
          <p:cNvPr id="118" name="Shape 118"/>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5</a:t>
            </a:fld>
            <a:endParaRPr lang="en-US" sz="4400" b="1" i="0" u="none">
              <a:solidFill>
                <a:srgbClr val="D9D9D9"/>
              </a:solidFill>
              <a:latin typeface="Arial"/>
              <a:ea typeface="Arial"/>
              <a:cs typeface="Arial"/>
              <a:sym typeface="Arial"/>
            </a:endParaRPr>
          </a:p>
        </p:txBody>
      </p:sp>
      <p:sp>
        <p:nvSpPr>
          <p:cNvPr id="119" name="Shape 119"/>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a:t>Challenges </a:t>
            </a:r>
          </a:p>
        </p:txBody>
      </p:sp>
      <p:sp>
        <p:nvSpPr>
          <p:cNvPr id="125" name="Shape 125"/>
          <p:cNvSpPr txBox="1">
            <a:spLocks noGrp="1"/>
          </p:cNvSpPr>
          <p:nvPr>
            <p:ph type="body" idx="1"/>
          </p:nvPr>
        </p:nvSpPr>
        <p:spPr>
          <a:xfrm>
            <a:off x="609600" y="1828800"/>
            <a:ext cx="7924799" cy="3886200"/>
          </a:xfrm>
          <a:prstGeom prst="rect">
            <a:avLst/>
          </a:prstGeom>
          <a:noFill/>
          <a:ln>
            <a:noFill/>
          </a:ln>
        </p:spPr>
        <p:txBody>
          <a:bodyPr lIns="91425" tIns="45700" rIns="91425" bIns="45700" anchor="t" anchorCtr="0">
            <a:noAutofit/>
          </a:bodyPr>
          <a:lstStyle/>
          <a:p>
            <a:pPr marL="342900" marR="0" lvl="0" indent="-342900" algn="l" rtl="0">
              <a:lnSpc>
                <a:spcPct val="100000"/>
              </a:lnSpc>
              <a:spcBef>
                <a:spcPts val="0"/>
              </a:spcBef>
              <a:spcAft>
                <a:spcPts val="0"/>
              </a:spcAft>
              <a:buClr>
                <a:srgbClr val="2675B4"/>
              </a:buClr>
              <a:buSzPct val="100000"/>
              <a:buFont typeface="Noto Sans Symbols"/>
              <a:buChar char="▪"/>
            </a:pPr>
            <a:r>
              <a:rPr lang="en-US"/>
              <a:t>What are problems you are facing now?</a:t>
            </a:r>
          </a:p>
        </p:txBody>
      </p:sp>
      <p:sp>
        <p:nvSpPr>
          <p:cNvPr id="126" name="Shape 126"/>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6</a:t>
            </a:fld>
            <a:endParaRPr lang="en-US" sz="4400" b="1" i="0" u="none">
              <a:solidFill>
                <a:srgbClr val="D9D9D9"/>
              </a:solidFill>
              <a:latin typeface="Arial"/>
              <a:ea typeface="Arial"/>
              <a:cs typeface="Arial"/>
              <a:sym typeface="Arial"/>
            </a:endParaRPr>
          </a:p>
        </p:txBody>
      </p:sp>
      <p:sp>
        <p:nvSpPr>
          <p:cNvPr id="127" name="Shape 127"/>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
        <p:nvSpPr>
          <p:cNvPr id="2" name="文本框 1"/>
          <p:cNvSpPr txBox="1"/>
          <p:nvPr/>
        </p:nvSpPr>
        <p:spPr>
          <a:xfrm>
            <a:off x="496710" y="2544055"/>
            <a:ext cx="8150578" cy="3416320"/>
          </a:xfrm>
          <a:prstGeom prst="rect">
            <a:avLst/>
          </a:prstGeom>
          <a:noFill/>
        </p:spPr>
        <p:txBody>
          <a:bodyPr wrap="square" rtlCol="0">
            <a:spAutoFit/>
          </a:bodyPr>
          <a:lstStyle/>
          <a:p>
            <a:pPr marL="342900" indent="-342900">
              <a:buAutoNum type="arabicParenR"/>
            </a:pPr>
            <a:r>
              <a:rPr kumimoji="1" lang="en-US" altLang="zh-CN" sz="2400" dirty="0" smtClean="0"/>
              <a:t>We have plenty of data from different sources. And they are in different formats. We need to unify them and send them to our database using MySQL.</a:t>
            </a:r>
          </a:p>
          <a:p>
            <a:pPr marL="342900" indent="-342900">
              <a:buAutoNum type="arabicParenR"/>
            </a:pPr>
            <a:r>
              <a:rPr kumimoji="1" lang="en-US" altLang="zh-CN" sz="2400" dirty="0" smtClean="0"/>
              <a:t>/* We need to know what kind of analyses algorithm is best to define if a place is good for building solar power plants. */</a:t>
            </a:r>
          </a:p>
          <a:p>
            <a:pPr marL="342900" indent="-342900">
              <a:buAutoNum type="arabicParenR"/>
            </a:pPr>
            <a:r>
              <a:rPr kumimoji="1" lang="en-US" altLang="zh-CN" sz="2400" dirty="0" smtClean="0"/>
              <a:t>Our website engineer need to use a paid software to build our website, which is not available for us currently.</a:t>
            </a:r>
          </a:p>
          <a:p>
            <a:pPr marL="342900" indent="-342900">
              <a:buAutoNum type="arabicParenR"/>
            </a:pPr>
            <a:endParaRPr kumimoji="1" lang="en-US" altLang="zh-CN" sz="2400" dirty="0" smtClean="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dirty="0"/>
              <a:t>DEMO</a:t>
            </a:r>
          </a:p>
        </p:txBody>
      </p:sp>
      <p:sp>
        <p:nvSpPr>
          <p:cNvPr id="133" name="Shape 133"/>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7</a:t>
            </a:fld>
            <a:endParaRPr lang="en-US" sz="4400" b="1" i="0" u="none">
              <a:solidFill>
                <a:srgbClr val="D9D9D9"/>
              </a:solidFill>
              <a:latin typeface="Arial"/>
              <a:ea typeface="Arial"/>
              <a:cs typeface="Arial"/>
              <a:sym typeface="Arial"/>
            </a:endParaRPr>
          </a:p>
        </p:txBody>
      </p:sp>
      <p:sp>
        <p:nvSpPr>
          <p:cNvPr id="134" name="Shape 134"/>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609600" y="762000"/>
            <a:ext cx="7924800" cy="6858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a:t>Next Sprint Plan</a:t>
            </a:r>
          </a:p>
        </p:txBody>
      </p:sp>
      <p:sp>
        <p:nvSpPr>
          <p:cNvPr id="140" name="Shape 140"/>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8</a:t>
            </a:fld>
            <a:endParaRPr lang="en-US" sz="4400" b="1" i="0" u="none">
              <a:solidFill>
                <a:srgbClr val="D9D9D9"/>
              </a:solidFill>
              <a:latin typeface="Arial"/>
              <a:ea typeface="Arial"/>
              <a:cs typeface="Arial"/>
              <a:sym typeface="Arial"/>
            </a:endParaRPr>
          </a:p>
        </p:txBody>
      </p:sp>
      <p:sp>
        <p:nvSpPr>
          <p:cNvPr id="141" name="Shape 141"/>
          <p:cNvSpPr txBox="1"/>
          <p:nvPr/>
        </p:nvSpPr>
        <p:spPr>
          <a:xfrm>
            <a:off x="6629400" y="0"/>
            <a:ext cx="1905000" cy="304800"/>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722312" y="4406900"/>
            <a:ext cx="7772400" cy="1362075"/>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4000" b="1" i="0" u="none" strike="noStrike" cap="none">
                <a:solidFill>
                  <a:schemeClr val="dk1"/>
                </a:solidFill>
                <a:latin typeface="Arial"/>
                <a:ea typeface="Arial"/>
                <a:cs typeface="Arial"/>
                <a:sym typeface="Arial"/>
              </a:rPr>
              <a:t>THANK YOU</a:t>
            </a:r>
          </a:p>
        </p:txBody>
      </p:sp>
      <p:sp>
        <p:nvSpPr>
          <p:cNvPr id="147" name="Shape 147"/>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9</a:t>
            </a:fld>
            <a:endParaRPr lang="en-US" sz="4400" b="1" i="0" u="none">
              <a:solidFill>
                <a:srgbClr val="D9D9D9"/>
              </a:solidFill>
              <a:latin typeface="Arial"/>
              <a:ea typeface="Arial"/>
              <a:cs typeface="Arial"/>
              <a:sym typeface="Arial"/>
            </a:endParaRPr>
          </a:p>
        </p:txBody>
      </p:sp>
      <p:sp>
        <p:nvSpPr>
          <p:cNvPr id="148" name="Shape 148"/>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Tree>
  </p:cSld>
  <p:clrMapOvr>
    <a:masterClrMapping/>
  </p:clrMapOvr>
</p:sld>
</file>

<file path=ppt/theme/theme1.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205</TotalTime>
  <Words>421</Words>
  <Application>Microsoft Macintosh PowerPoint</Application>
  <PresentationFormat>全屏显示(4:3)</PresentationFormat>
  <Paragraphs>64</Paragraphs>
  <Slides>9</Slides>
  <Notes>9</Notes>
  <HiddenSlides>0</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9</vt:i4>
      </vt:variant>
    </vt:vector>
  </HeadingPairs>
  <TitlesOfParts>
    <vt:vector size="15" baseType="lpstr">
      <vt:lpstr>Noto Sans Symbols</vt:lpstr>
      <vt:lpstr>Times New Roman</vt:lpstr>
      <vt:lpstr>宋体</vt:lpstr>
      <vt:lpstr>Arial</vt:lpstr>
      <vt:lpstr>1_Blank Presentation</vt:lpstr>
      <vt:lpstr>Blank Presentation</vt:lpstr>
      <vt:lpstr>NAME</vt:lpstr>
      <vt:lpstr>New use cases</vt:lpstr>
      <vt:lpstr>Trello Sprint 2 Diagram</vt:lpstr>
      <vt:lpstr>System Diagram</vt:lpstr>
      <vt:lpstr>Accomplishments</vt:lpstr>
      <vt:lpstr>Challenges </vt:lpstr>
      <vt:lpstr>DEMO</vt:lpstr>
      <vt:lpstr>Next Sprint Plan</vt:lpstr>
      <vt:lpstr>THANK YOU</vt:lpstr>
    </vt:vector>
  </TitlesOfParts>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dc:title>
  <cp:lastModifiedBy>陈嘉豪</cp:lastModifiedBy>
  <cp:revision>20</cp:revision>
  <dcterms:modified xsi:type="dcterms:W3CDTF">2016-10-30T19:18:32Z</dcterms:modified>
</cp:coreProperties>
</file>